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6" d="100"/>
          <a:sy n="116" d="100"/>
        </p:scale>
        <p:origin x="-17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F800A7-8364-F349-A7B7-DCE9A63F9FB6}" type="doc">
      <dgm:prSet loTypeId="urn:microsoft.com/office/officeart/2005/8/layout/radial4" loCatId="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34F5BB55-5607-6A48-B2DB-377491799D6C}">
      <dgm:prSet phldrT="[Text]"/>
      <dgm:spPr/>
      <dgm:t>
        <a:bodyPr/>
        <a:lstStyle/>
        <a:p>
          <a:r>
            <a:rPr lang="de-DE" dirty="0" smtClean="0">
              <a:latin typeface="Univers LT Std 57 Cn"/>
              <a:cs typeface="Univers LT Std 57 Cn"/>
            </a:rPr>
            <a:t>Sekretariat</a:t>
          </a:r>
          <a:endParaRPr lang="de-DE" dirty="0">
            <a:latin typeface="Univers LT Std 57 Cn"/>
            <a:cs typeface="Univers LT Std 57 Cn"/>
          </a:endParaRPr>
        </a:p>
      </dgm:t>
    </dgm:pt>
    <dgm:pt modelId="{DC761405-6753-2749-9FE1-1E1C263411F4}" type="parTrans" cxnId="{C480C7AB-EEC5-8344-8640-5B9DDA2A763C}">
      <dgm:prSet/>
      <dgm:spPr/>
      <dgm:t>
        <a:bodyPr/>
        <a:lstStyle/>
        <a:p>
          <a:endParaRPr lang="de-DE">
            <a:latin typeface="Univers LT Std 57 Cn"/>
            <a:cs typeface="Univers LT Std 57 Cn"/>
          </a:endParaRPr>
        </a:p>
      </dgm:t>
    </dgm:pt>
    <dgm:pt modelId="{6ACCCDAB-36F0-A445-90E3-6173DC94C9F8}" type="sibTrans" cxnId="{C480C7AB-EEC5-8344-8640-5B9DDA2A763C}">
      <dgm:prSet/>
      <dgm:spPr/>
      <dgm:t>
        <a:bodyPr/>
        <a:lstStyle/>
        <a:p>
          <a:endParaRPr lang="de-DE">
            <a:latin typeface="Univers LT Std 57 Cn"/>
            <a:cs typeface="Univers LT Std 57 Cn"/>
          </a:endParaRPr>
        </a:p>
      </dgm:t>
    </dgm:pt>
    <dgm:pt modelId="{C430F449-A442-B24C-A687-A6B8BD67FA86}">
      <dgm:prSet phldrT="[Text]"/>
      <dgm:spPr/>
      <dgm:t>
        <a:bodyPr/>
        <a:lstStyle/>
        <a:p>
          <a:r>
            <a:rPr lang="de-DE" dirty="0" smtClean="0">
              <a:latin typeface="Univers LT Std 57 Cn"/>
              <a:cs typeface="Univers LT Std 57 Cn"/>
            </a:rPr>
            <a:t>Postbearbeitung</a:t>
          </a:r>
          <a:endParaRPr lang="de-DE" dirty="0">
            <a:latin typeface="Univers LT Std 57 Cn"/>
            <a:cs typeface="Univers LT Std 57 Cn"/>
          </a:endParaRPr>
        </a:p>
      </dgm:t>
    </dgm:pt>
    <dgm:pt modelId="{165432ED-B3F9-A045-A02D-AAF4943A4597}" type="parTrans" cxnId="{9F67102E-30C8-DB44-88F2-FE3C24B39D31}">
      <dgm:prSet/>
      <dgm:spPr/>
      <dgm:t>
        <a:bodyPr/>
        <a:lstStyle/>
        <a:p>
          <a:endParaRPr lang="de-DE">
            <a:latin typeface="Univers LT Std 57 Cn"/>
            <a:cs typeface="Univers LT Std 57 Cn"/>
          </a:endParaRPr>
        </a:p>
      </dgm:t>
    </dgm:pt>
    <dgm:pt modelId="{7900599C-BFED-7B45-B0A0-48F9BFD73CE8}" type="sibTrans" cxnId="{9F67102E-30C8-DB44-88F2-FE3C24B39D31}">
      <dgm:prSet/>
      <dgm:spPr/>
      <dgm:t>
        <a:bodyPr/>
        <a:lstStyle/>
        <a:p>
          <a:endParaRPr lang="de-DE">
            <a:latin typeface="Univers LT Std 57 Cn"/>
            <a:cs typeface="Univers LT Std 57 Cn"/>
          </a:endParaRPr>
        </a:p>
      </dgm:t>
    </dgm:pt>
    <dgm:pt modelId="{6B7F176A-7A2F-FB4A-A68C-EE21145DBC2E}">
      <dgm:prSet phldrT="[Text]"/>
      <dgm:spPr/>
      <dgm:t>
        <a:bodyPr/>
        <a:lstStyle/>
        <a:p>
          <a:r>
            <a:rPr lang="de-DE" dirty="0" smtClean="0">
              <a:latin typeface="Univers LT Std 57 Cn"/>
              <a:cs typeface="Univers LT Std 57 Cn"/>
            </a:rPr>
            <a:t>Registratur</a:t>
          </a:r>
          <a:endParaRPr lang="de-DE" dirty="0">
            <a:latin typeface="Univers LT Std 57 Cn"/>
            <a:cs typeface="Univers LT Std 57 Cn"/>
          </a:endParaRPr>
        </a:p>
      </dgm:t>
    </dgm:pt>
    <dgm:pt modelId="{E47A978D-2298-A144-B1E1-593745C9C09D}" type="parTrans" cxnId="{297D62E5-A0AC-3D4B-A17C-724B936BD21D}">
      <dgm:prSet/>
      <dgm:spPr/>
      <dgm:t>
        <a:bodyPr/>
        <a:lstStyle/>
        <a:p>
          <a:endParaRPr lang="de-DE">
            <a:latin typeface="Univers LT Std 57 Cn"/>
            <a:cs typeface="Univers LT Std 57 Cn"/>
          </a:endParaRPr>
        </a:p>
      </dgm:t>
    </dgm:pt>
    <dgm:pt modelId="{A81EFBB4-0D25-0541-BBBA-A86B5A1B066C}" type="sibTrans" cxnId="{297D62E5-A0AC-3D4B-A17C-724B936BD21D}">
      <dgm:prSet/>
      <dgm:spPr/>
      <dgm:t>
        <a:bodyPr/>
        <a:lstStyle/>
        <a:p>
          <a:endParaRPr lang="de-DE">
            <a:latin typeface="Univers LT Std 57 Cn"/>
            <a:cs typeface="Univers LT Std 57 Cn"/>
          </a:endParaRPr>
        </a:p>
      </dgm:t>
    </dgm:pt>
    <dgm:pt modelId="{C3EF9AA1-9B89-8F4A-8B18-75EBA8F4A994}">
      <dgm:prSet phldrT="[Text]"/>
      <dgm:spPr/>
      <dgm:t>
        <a:bodyPr/>
        <a:lstStyle/>
        <a:p>
          <a:r>
            <a:rPr lang="de-DE" dirty="0" smtClean="0">
              <a:latin typeface="Univers LT Std 57 Cn"/>
              <a:cs typeface="Univers LT Std 57 Cn"/>
            </a:rPr>
            <a:t>Terminplanung</a:t>
          </a:r>
          <a:endParaRPr lang="de-DE" dirty="0">
            <a:latin typeface="Univers LT Std 57 Cn"/>
            <a:cs typeface="Univers LT Std 57 Cn"/>
          </a:endParaRPr>
        </a:p>
      </dgm:t>
    </dgm:pt>
    <dgm:pt modelId="{18E28C16-C929-3146-B917-3989262F94D0}" type="parTrans" cxnId="{DF0DCFCA-BD74-A948-8884-C059E875271C}">
      <dgm:prSet/>
      <dgm:spPr/>
      <dgm:t>
        <a:bodyPr/>
        <a:lstStyle/>
        <a:p>
          <a:endParaRPr lang="de-DE">
            <a:latin typeface="Univers LT Std 57 Cn"/>
            <a:cs typeface="Univers LT Std 57 Cn"/>
          </a:endParaRPr>
        </a:p>
      </dgm:t>
    </dgm:pt>
    <dgm:pt modelId="{700ED375-7BC9-AC4F-9436-8430EA405F2B}" type="sibTrans" cxnId="{DF0DCFCA-BD74-A948-8884-C059E875271C}">
      <dgm:prSet/>
      <dgm:spPr/>
      <dgm:t>
        <a:bodyPr/>
        <a:lstStyle/>
        <a:p>
          <a:endParaRPr lang="de-DE">
            <a:latin typeface="Univers LT Std 57 Cn"/>
            <a:cs typeface="Univers LT Std 57 Cn"/>
          </a:endParaRPr>
        </a:p>
      </dgm:t>
    </dgm:pt>
    <dgm:pt modelId="{1AB93082-2470-6D48-AF12-A15783149778}">
      <dgm:prSet phldrT="[Text]"/>
      <dgm:spPr/>
      <dgm:t>
        <a:bodyPr/>
        <a:lstStyle/>
        <a:p>
          <a:r>
            <a:rPr lang="de-DE" dirty="0" smtClean="0">
              <a:latin typeface="Univers LT Std 57 Cn"/>
              <a:cs typeface="Univers LT Std 57 Cn"/>
            </a:rPr>
            <a:t>Assistenz der GF</a:t>
          </a:r>
          <a:endParaRPr lang="de-DE" dirty="0">
            <a:latin typeface="Univers LT Std 57 Cn"/>
            <a:cs typeface="Univers LT Std 57 Cn"/>
          </a:endParaRPr>
        </a:p>
      </dgm:t>
    </dgm:pt>
    <dgm:pt modelId="{7A3C0687-B57C-7A40-8123-75950BB66B5C}" type="parTrans" cxnId="{4FD185F1-F81B-CA44-8AD0-A892D83BF833}">
      <dgm:prSet/>
      <dgm:spPr/>
      <dgm:t>
        <a:bodyPr/>
        <a:lstStyle/>
        <a:p>
          <a:endParaRPr lang="de-DE">
            <a:latin typeface="Univers LT Std 57 Cn"/>
            <a:cs typeface="Univers LT Std 57 Cn"/>
          </a:endParaRPr>
        </a:p>
      </dgm:t>
    </dgm:pt>
    <dgm:pt modelId="{1DD804D8-4D08-3D4A-9775-78E4A2E30FCB}" type="sibTrans" cxnId="{4FD185F1-F81B-CA44-8AD0-A892D83BF833}">
      <dgm:prSet/>
      <dgm:spPr/>
      <dgm:t>
        <a:bodyPr/>
        <a:lstStyle/>
        <a:p>
          <a:endParaRPr lang="de-DE">
            <a:latin typeface="Univers LT Std 57 Cn"/>
            <a:cs typeface="Univers LT Std 57 Cn"/>
          </a:endParaRPr>
        </a:p>
      </dgm:t>
    </dgm:pt>
    <dgm:pt modelId="{B51DD376-807E-7448-AB6A-D6F3C9A8C189}" type="pres">
      <dgm:prSet presAssocID="{6DF800A7-8364-F349-A7B7-DCE9A63F9FB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B6575EE8-D530-F847-BE92-693239B341AB}" type="pres">
      <dgm:prSet presAssocID="{34F5BB55-5607-6A48-B2DB-377491799D6C}" presName="centerShape" presStyleLbl="node0" presStyleIdx="0" presStyleCnt="1"/>
      <dgm:spPr/>
      <dgm:t>
        <a:bodyPr/>
        <a:lstStyle/>
        <a:p>
          <a:endParaRPr lang="de-DE"/>
        </a:p>
      </dgm:t>
    </dgm:pt>
    <dgm:pt modelId="{0CCAC76D-4F66-3E4B-86D3-D8AE1A7A3B1C}" type="pres">
      <dgm:prSet presAssocID="{165432ED-B3F9-A045-A02D-AAF4943A4597}" presName="parTrans" presStyleLbl="bgSibTrans2D1" presStyleIdx="0" presStyleCnt="4"/>
      <dgm:spPr/>
      <dgm:t>
        <a:bodyPr/>
        <a:lstStyle/>
        <a:p>
          <a:endParaRPr lang="de-DE"/>
        </a:p>
      </dgm:t>
    </dgm:pt>
    <dgm:pt modelId="{9D99D655-E07A-AE4B-BCBA-F909ECFC4354}" type="pres">
      <dgm:prSet presAssocID="{C430F449-A442-B24C-A687-A6B8BD67FA8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E7A9264-4034-5648-BE01-899149431D0F}" type="pres">
      <dgm:prSet presAssocID="{E47A978D-2298-A144-B1E1-593745C9C09D}" presName="parTrans" presStyleLbl="bgSibTrans2D1" presStyleIdx="1" presStyleCnt="4"/>
      <dgm:spPr/>
      <dgm:t>
        <a:bodyPr/>
        <a:lstStyle/>
        <a:p>
          <a:endParaRPr lang="de-DE"/>
        </a:p>
      </dgm:t>
    </dgm:pt>
    <dgm:pt modelId="{3B8C6B1B-70C0-B84D-8ED5-894459A44895}" type="pres">
      <dgm:prSet presAssocID="{6B7F176A-7A2F-FB4A-A68C-EE21145DBC2E}" presName="node" presStyleLbl="node1" presStyleIdx="1" presStyleCnt="4" custRadScaleRad="122255" custRadScaleInc="16650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7D8BC0F-EFA0-1C4A-B42A-33EA7AA727EA}" type="pres">
      <dgm:prSet presAssocID="{18E28C16-C929-3146-B917-3989262F94D0}" presName="parTrans" presStyleLbl="bgSibTrans2D1" presStyleIdx="2" presStyleCnt="4"/>
      <dgm:spPr/>
      <dgm:t>
        <a:bodyPr/>
        <a:lstStyle/>
        <a:p>
          <a:endParaRPr lang="de-DE"/>
        </a:p>
      </dgm:t>
    </dgm:pt>
    <dgm:pt modelId="{6DB6E98B-3DF6-E241-A1FE-F5ED7547DC1B}" type="pres">
      <dgm:prSet presAssocID="{C3EF9AA1-9B89-8F4A-8B18-75EBA8F4A99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ED71469-BFF6-2043-8A97-8D8A035AA6FB}" type="pres">
      <dgm:prSet presAssocID="{7A3C0687-B57C-7A40-8123-75950BB66B5C}" presName="parTrans" presStyleLbl="bgSibTrans2D1" presStyleIdx="3" presStyleCnt="4"/>
      <dgm:spPr/>
      <dgm:t>
        <a:bodyPr/>
        <a:lstStyle/>
        <a:p>
          <a:endParaRPr lang="de-DE"/>
        </a:p>
      </dgm:t>
    </dgm:pt>
    <dgm:pt modelId="{B7A306CA-A99D-C045-9961-A28451AFF6DF}" type="pres">
      <dgm:prSet presAssocID="{1AB93082-2470-6D48-AF12-A1578314977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8B1388C2-F2F9-1E4A-9B74-0B1892D40DEC}" type="presOf" srcId="{C3EF9AA1-9B89-8F4A-8B18-75EBA8F4A994}" destId="{6DB6E98B-3DF6-E241-A1FE-F5ED7547DC1B}" srcOrd="0" destOrd="0" presId="urn:microsoft.com/office/officeart/2005/8/layout/radial4"/>
    <dgm:cxn modelId="{4FD185F1-F81B-CA44-8AD0-A892D83BF833}" srcId="{34F5BB55-5607-6A48-B2DB-377491799D6C}" destId="{1AB93082-2470-6D48-AF12-A15783149778}" srcOrd="3" destOrd="0" parTransId="{7A3C0687-B57C-7A40-8123-75950BB66B5C}" sibTransId="{1DD804D8-4D08-3D4A-9775-78E4A2E30FCB}"/>
    <dgm:cxn modelId="{C480C7AB-EEC5-8344-8640-5B9DDA2A763C}" srcId="{6DF800A7-8364-F349-A7B7-DCE9A63F9FB6}" destId="{34F5BB55-5607-6A48-B2DB-377491799D6C}" srcOrd="0" destOrd="0" parTransId="{DC761405-6753-2749-9FE1-1E1C263411F4}" sibTransId="{6ACCCDAB-36F0-A445-90E3-6173DC94C9F8}"/>
    <dgm:cxn modelId="{1A17E9A1-1BF0-9D40-9156-243CB864EAC0}" type="presOf" srcId="{E47A978D-2298-A144-B1E1-593745C9C09D}" destId="{2E7A9264-4034-5648-BE01-899149431D0F}" srcOrd="0" destOrd="0" presId="urn:microsoft.com/office/officeart/2005/8/layout/radial4"/>
    <dgm:cxn modelId="{69325AE7-CA37-4046-9EC6-D677524CBCB1}" type="presOf" srcId="{6DF800A7-8364-F349-A7B7-DCE9A63F9FB6}" destId="{B51DD376-807E-7448-AB6A-D6F3C9A8C189}" srcOrd="0" destOrd="0" presId="urn:microsoft.com/office/officeart/2005/8/layout/radial4"/>
    <dgm:cxn modelId="{9F67102E-30C8-DB44-88F2-FE3C24B39D31}" srcId="{34F5BB55-5607-6A48-B2DB-377491799D6C}" destId="{C430F449-A442-B24C-A687-A6B8BD67FA86}" srcOrd="0" destOrd="0" parTransId="{165432ED-B3F9-A045-A02D-AAF4943A4597}" sibTransId="{7900599C-BFED-7B45-B0A0-48F9BFD73CE8}"/>
    <dgm:cxn modelId="{8ACA60A1-C4C4-8344-99DA-36FF833BA280}" type="presOf" srcId="{1AB93082-2470-6D48-AF12-A15783149778}" destId="{B7A306CA-A99D-C045-9961-A28451AFF6DF}" srcOrd="0" destOrd="0" presId="urn:microsoft.com/office/officeart/2005/8/layout/radial4"/>
    <dgm:cxn modelId="{E5512C42-B2A1-3142-BE15-03D264697ED8}" type="presOf" srcId="{34F5BB55-5607-6A48-B2DB-377491799D6C}" destId="{B6575EE8-D530-F847-BE92-693239B341AB}" srcOrd="0" destOrd="0" presId="urn:microsoft.com/office/officeart/2005/8/layout/radial4"/>
    <dgm:cxn modelId="{6921DC87-2B96-ED44-B854-96A1870B4BD5}" type="presOf" srcId="{C430F449-A442-B24C-A687-A6B8BD67FA86}" destId="{9D99D655-E07A-AE4B-BCBA-F909ECFC4354}" srcOrd="0" destOrd="0" presId="urn:microsoft.com/office/officeart/2005/8/layout/radial4"/>
    <dgm:cxn modelId="{2EC7D8F3-0E88-8041-95A6-9F38FBF2E1FB}" type="presOf" srcId="{165432ED-B3F9-A045-A02D-AAF4943A4597}" destId="{0CCAC76D-4F66-3E4B-86D3-D8AE1A7A3B1C}" srcOrd="0" destOrd="0" presId="urn:microsoft.com/office/officeart/2005/8/layout/radial4"/>
    <dgm:cxn modelId="{E65997E2-55B5-3142-906B-1EF10220F489}" type="presOf" srcId="{18E28C16-C929-3146-B917-3989262F94D0}" destId="{17D8BC0F-EFA0-1C4A-B42A-33EA7AA727EA}" srcOrd="0" destOrd="0" presId="urn:microsoft.com/office/officeart/2005/8/layout/radial4"/>
    <dgm:cxn modelId="{297D62E5-A0AC-3D4B-A17C-724B936BD21D}" srcId="{34F5BB55-5607-6A48-B2DB-377491799D6C}" destId="{6B7F176A-7A2F-FB4A-A68C-EE21145DBC2E}" srcOrd="1" destOrd="0" parTransId="{E47A978D-2298-A144-B1E1-593745C9C09D}" sibTransId="{A81EFBB4-0D25-0541-BBBA-A86B5A1B066C}"/>
    <dgm:cxn modelId="{548EB316-EDB1-134B-B70A-E0AF646D70B8}" type="presOf" srcId="{6B7F176A-7A2F-FB4A-A68C-EE21145DBC2E}" destId="{3B8C6B1B-70C0-B84D-8ED5-894459A44895}" srcOrd="0" destOrd="0" presId="urn:microsoft.com/office/officeart/2005/8/layout/radial4"/>
    <dgm:cxn modelId="{DF0DCFCA-BD74-A948-8884-C059E875271C}" srcId="{34F5BB55-5607-6A48-B2DB-377491799D6C}" destId="{C3EF9AA1-9B89-8F4A-8B18-75EBA8F4A994}" srcOrd="2" destOrd="0" parTransId="{18E28C16-C929-3146-B917-3989262F94D0}" sibTransId="{700ED375-7BC9-AC4F-9436-8430EA405F2B}"/>
    <dgm:cxn modelId="{7BD454AC-903D-FE4E-A73E-398F132A230F}" type="presOf" srcId="{7A3C0687-B57C-7A40-8123-75950BB66B5C}" destId="{8ED71469-BFF6-2043-8A97-8D8A035AA6FB}" srcOrd="0" destOrd="0" presId="urn:microsoft.com/office/officeart/2005/8/layout/radial4"/>
    <dgm:cxn modelId="{4A8B4354-EF83-6F46-803E-566E02E86810}" type="presParOf" srcId="{B51DD376-807E-7448-AB6A-D6F3C9A8C189}" destId="{B6575EE8-D530-F847-BE92-693239B341AB}" srcOrd="0" destOrd="0" presId="urn:microsoft.com/office/officeart/2005/8/layout/radial4"/>
    <dgm:cxn modelId="{28D8E46A-0836-0243-8955-584F96B3BB6F}" type="presParOf" srcId="{B51DD376-807E-7448-AB6A-D6F3C9A8C189}" destId="{0CCAC76D-4F66-3E4B-86D3-D8AE1A7A3B1C}" srcOrd="1" destOrd="0" presId="urn:microsoft.com/office/officeart/2005/8/layout/radial4"/>
    <dgm:cxn modelId="{CA90C920-1640-6140-8DA0-2366128AE21A}" type="presParOf" srcId="{B51DD376-807E-7448-AB6A-D6F3C9A8C189}" destId="{9D99D655-E07A-AE4B-BCBA-F909ECFC4354}" srcOrd="2" destOrd="0" presId="urn:microsoft.com/office/officeart/2005/8/layout/radial4"/>
    <dgm:cxn modelId="{91562A85-A0FE-AC40-821A-B06F53D9BED0}" type="presParOf" srcId="{B51DD376-807E-7448-AB6A-D6F3C9A8C189}" destId="{2E7A9264-4034-5648-BE01-899149431D0F}" srcOrd="3" destOrd="0" presId="urn:microsoft.com/office/officeart/2005/8/layout/radial4"/>
    <dgm:cxn modelId="{1F133CF5-9408-194A-B479-EBA2A2021F89}" type="presParOf" srcId="{B51DD376-807E-7448-AB6A-D6F3C9A8C189}" destId="{3B8C6B1B-70C0-B84D-8ED5-894459A44895}" srcOrd="4" destOrd="0" presId="urn:microsoft.com/office/officeart/2005/8/layout/radial4"/>
    <dgm:cxn modelId="{515D3831-FF3D-E84C-A8D2-6B1CDF83E528}" type="presParOf" srcId="{B51DD376-807E-7448-AB6A-D6F3C9A8C189}" destId="{17D8BC0F-EFA0-1C4A-B42A-33EA7AA727EA}" srcOrd="5" destOrd="0" presId="urn:microsoft.com/office/officeart/2005/8/layout/radial4"/>
    <dgm:cxn modelId="{7C2B7F33-7DEC-1A48-B066-1191E18F1578}" type="presParOf" srcId="{B51DD376-807E-7448-AB6A-D6F3C9A8C189}" destId="{6DB6E98B-3DF6-E241-A1FE-F5ED7547DC1B}" srcOrd="6" destOrd="0" presId="urn:microsoft.com/office/officeart/2005/8/layout/radial4"/>
    <dgm:cxn modelId="{6B7B628F-8FA8-6A49-9AE3-5F4888D4CB63}" type="presParOf" srcId="{B51DD376-807E-7448-AB6A-D6F3C9A8C189}" destId="{8ED71469-BFF6-2043-8A97-8D8A035AA6FB}" srcOrd="7" destOrd="0" presId="urn:microsoft.com/office/officeart/2005/8/layout/radial4"/>
    <dgm:cxn modelId="{CD161C51-E47D-BD4F-8E10-42077DC9A8BB}" type="presParOf" srcId="{B51DD376-807E-7448-AB6A-D6F3C9A8C189}" destId="{B7A306CA-A99D-C045-9961-A28451AFF6DF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66D02D-B4E3-F644-A9B6-21F38D5A9AE0}" type="doc">
      <dgm:prSet loTypeId="urn:microsoft.com/office/officeart/2005/8/layout/equation1" loCatId="" qsTypeId="urn:microsoft.com/office/officeart/2005/8/quickstyle/3D3" qsCatId="3D" csTypeId="urn:microsoft.com/office/officeart/2005/8/colors/accent1_2" csCatId="accent1" phldr="1"/>
      <dgm:spPr/>
    </dgm:pt>
    <dgm:pt modelId="{35690AC7-34F0-9443-8887-7B3017AA7A32}">
      <dgm:prSet phldrT="[Text]" custT="1"/>
      <dgm:spPr/>
      <dgm:t>
        <a:bodyPr/>
        <a:lstStyle/>
        <a:p>
          <a:r>
            <a:rPr lang="de-DE" sz="2800" b="1" dirty="0" smtClean="0">
              <a:latin typeface="Univers LT Std 57 Cn"/>
              <a:cs typeface="Univers LT Std 57 Cn"/>
            </a:rPr>
            <a:t>Service</a:t>
          </a:r>
          <a:endParaRPr lang="de-DE" sz="2800" b="1" dirty="0">
            <a:latin typeface="Univers LT Std 57 Cn"/>
            <a:cs typeface="Univers LT Std 57 Cn"/>
          </a:endParaRPr>
        </a:p>
      </dgm:t>
    </dgm:pt>
    <dgm:pt modelId="{43745EAB-C6E7-E146-A62F-8A8D870D4FDC}" type="parTrans" cxnId="{5D1329D6-AB51-F646-BF9D-ED1109693A0B}">
      <dgm:prSet/>
      <dgm:spPr/>
      <dgm:t>
        <a:bodyPr/>
        <a:lstStyle/>
        <a:p>
          <a:endParaRPr lang="de-DE" sz="2800" b="1">
            <a:latin typeface="Univers LT Std 57 Cn"/>
            <a:cs typeface="Univers LT Std 57 Cn"/>
          </a:endParaRPr>
        </a:p>
      </dgm:t>
    </dgm:pt>
    <dgm:pt modelId="{1F5FFE33-F75A-9E41-A679-42C2A371F4C4}" type="sibTrans" cxnId="{5D1329D6-AB51-F646-BF9D-ED1109693A0B}">
      <dgm:prSet custT="1"/>
      <dgm:spPr/>
      <dgm:t>
        <a:bodyPr/>
        <a:lstStyle/>
        <a:p>
          <a:endParaRPr lang="de-DE" sz="2800" b="1">
            <a:latin typeface="Univers LT Std 57 Cn"/>
            <a:cs typeface="Univers LT Std 57 Cn"/>
          </a:endParaRPr>
        </a:p>
      </dgm:t>
    </dgm:pt>
    <dgm:pt modelId="{630A2991-90E6-344D-A978-1D65581D2141}">
      <dgm:prSet phldrT="[Text]" custT="1"/>
      <dgm:spPr/>
      <dgm:t>
        <a:bodyPr/>
        <a:lstStyle/>
        <a:p>
          <a:r>
            <a:rPr lang="de-DE" sz="2800" b="1" dirty="0" smtClean="0">
              <a:latin typeface="Univers LT Std 57 Cn"/>
              <a:cs typeface="Univers LT Std 57 Cn"/>
            </a:rPr>
            <a:t>Support</a:t>
          </a:r>
          <a:endParaRPr lang="de-DE" sz="2800" b="1" dirty="0">
            <a:latin typeface="Univers LT Std 57 Cn"/>
            <a:cs typeface="Univers LT Std 57 Cn"/>
          </a:endParaRPr>
        </a:p>
      </dgm:t>
    </dgm:pt>
    <dgm:pt modelId="{B17366C1-5D30-334F-82C4-78D9336E4E38}" type="parTrans" cxnId="{256CCE0D-7E2E-4D49-A04F-FB0FABCD04AE}">
      <dgm:prSet/>
      <dgm:spPr/>
      <dgm:t>
        <a:bodyPr/>
        <a:lstStyle/>
        <a:p>
          <a:endParaRPr lang="de-DE" sz="2800" b="1">
            <a:latin typeface="Univers LT Std 57 Cn"/>
            <a:cs typeface="Univers LT Std 57 Cn"/>
          </a:endParaRPr>
        </a:p>
      </dgm:t>
    </dgm:pt>
    <dgm:pt modelId="{4E56A51F-762C-CE4C-94B1-FC05CAC4A8CE}" type="sibTrans" cxnId="{256CCE0D-7E2E-4D49-A04F-FB0FABCD04AE}">
      <dgm:prSet custT="1"/>
      <dgm:spPr/>
      <dgm:t>
        <a:bodyPr/>
        <a:lstStyle/>
        <a:p>
          <a:endParaRPr lang="de-DE" sz="2800" b="1">
            <a:latin typeface="Univers LT Std 57 Cn"/>
            <a:cs typeface="Univers LT Std 57 Cn"/>
          </a:endParaRPr>
        </a:p>
      </dgm:t>
    </dgm:pt>
    <dgm:pt modelId="{E4D3E03C-6FE4-F64C-8D34-2685E5148C12}">
      <dgm:prSet phldrT="[Text]" custT="1"/>
      <dgm:spPr/>
      <dgm:t>
        <a:bodyPr/>
        <a:lstStyle/>
        <a:p>
          <a:r>
            <a:rPr lang="de-DE" sz="2800" b="1" dirty="0" smtClean="0">
              <a:latin typeface="Univers LT Std 57 Cn"/>
              <a:cs typeface="Univers LT Std 57 Cn"/>
            </a:rPr>
            <a:t>EDV</a:t>
          </a:r>
          <a:endParaRPr lang="de-DE" sz="2800" b="1" dirty="0">
            <a:latin typeface="Univers LT Std 57 Cn"/>
            <a:cs typeface="Univers LT Std 57 Cn"/>
          </a:endParaRPr>
        </a:p>
      </dgm:t>
    </dgm:pt>
    <dgm:pt modelId="{6DC31099-5DA1-CA4C-B903-1377C9A8B218}" type="parTrans" cxnId="{EF1D3E42-DD1A-2F4E-A91C-D5DBAAEBAB71}">
      <dgm:prSet/>
      <dgm:spPr/>
      <dgm:t>
        <a:bodyPr/>
        <a:lstStyle/>
        <a:p>
          <a:endParaRPr lang="de-DE" sz="2800" b="1">
            <a:latin typeface="Univers LT Std 57 Cn"/>
            <a:cs typeface="Univers LT Std 57 Cn"/>
          </a:endParaRPr>
        </a:p>
      </dgm:t>
    </dgm:pt>
    <dgm:pt modelId="{A1CD216E-D7BD-2042-81C7-38ADE6491650}" type="sibTrans" cxnId="{EF1D3E42-DD1A-2F4E-A91C-D5DBAAEBAB71}">
      <dgm:prSet/>
      <dgm:spPr/>
      <dgm:t>
        <a:bodyPr/>
        <a:lstStyle/>
        <a:p>
          <a:endParaRPr lang="de-DE" sz="2800" b="1">
            <a:latin typeface="Univers LT Std 57 Cn"/>
            <a:cs typeface="Univers LT Std 57 Cn"/>
          </a:endParaRPr>
        </a:p>
      </dgm:t>
    </dgm:pt>
    <dgm:pt modelId="{FB0107B1-80A3-3B4F-85F2-6165D945EA02}" type="pres">
      <dgm:prSet presAssocID="{F066D02D-B4E3-F644-A9B6-21F38D5A9AE0}" presName="linearFlow" presStyleCnt="0">
        <dgm:presLayoutVars>
          <dgm:dir/>
          <dgm:resizeHandles val="exact"/>
        </dgm:presLayoutVars>
      </dgm:prSet>
      <dgm:spPr/>
    </dgm:pt>
    <dgm:pt modelId="{CD32F088-1339-5848-95D2-D5C9CC13E96F}" type="pres">
      <dgm:prSet presAssocID="{35690AC7-34F0-9443-8887-7B3017AA7A3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B27C70B-31F1-244E-809C-0DB1573E8A3A}" type="pres">
      <dgm:prSet presAssocID="{1F5FFE33-F75A-9E41-A679-42C2A371F4C4}" presName="spacerL" presStyleCnt="0"/>
      <dgm:spPr/>
    </dgm:pt>
    <dgm:pt modelId="{9BDB8469-EA63-8749-B883-A425B55B8A9C}" type="pres">
      <dgm:prSet presAssocID="{1F5FFE33-F75A-9E41-A679-42C2A371F4C4}" presName="sibTrans" presStyleLbl="sibTrans2D1" presStyleIdx="0" presStyleCnt="2"/>
      <dgm:spPr/>
      <dgm:t>
        <a:bodyPr/>
        <a:lstStyle/>
        <a:p>
          <a:endParaRPr lang="de-DE"/>
        </a:p>
      </dgm:t>
    </dgm:pt>
    <dgm:pt modelId="{0545A975-99C7-3047-B8E9-BB46982A5B1B}" type="pres">
      <dgm:prSet presAssocID="{1F5FFE33-F75A-9E41-A679-42C2A371F4C4}" presName="spacerR" presStyleCnt="0"/>
      <dgm:spPr/>
    </dgm:pt>
    <dgm:pt modelId="{1246D1F7-396C-B246-9283-F5BB2F522E03}" type="pres">
      <dgm:prSet presAssocID="{630A2991-90E6-344D-A978-1D65581D2141}" presName="node" presStyleLbl="node1" presStyleIdx="1" presStyleCnt="3" custLinFactNeighborX="5777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1BD844E-8308-B14F-AD3B-5C8348B7C12D}" type="pres">
      <dgm:prSet presAssocID="{4E56A51F-762C-CE4C-94B1-FC05CAC4A8CE}" presName="spacerL" presStyleCnt="0"/>
      <dgm:spPr/>
    </dgm:pt>
    <dgm:pt modelId="{40E077F2-7843-B449-960E-2C28D71C9506}" type="pres">
      <dgm:prSet presAssocID="{4E56A51F-762C-CE4C-94B1-FC05CAC4A8CE}" presName="sibTrans" presStyleLbl="sibTrans2D1" presStyleIdx="1" presStyleCnt="2"/>
      <dgm:spPr/>
      <dgm:t>
        <a:bodyPr/>
        <a:lstStyle/>
        <a:p>
          <a:endParaRPr lang="de-DE"/>
        </a:p>
      </dgm:t>
    </dgm:pt>
    <dgm:pt modelId="{757C3C00-F247-7242-8B3B-3A3B74B9C8DD}" type="pres">
      <dgm:prSet presAssocID="{4E56A51F-762C-CE4C-94B1-FC05CAC4A8CE}" presName="spacerR" presStyleCnt="0"/>
      <dgm:spPr/>
    </dgm:pt>
    <dgm:pt modelId="{9666E67D-569C-FD4F-8812-B90DD71EBFFD}" type="pres">
      <dgm:prSet presAssocID="{E4D3E03C-6FE4-F64C-8D34-2685E5148C1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0564F762-5966-6A4B-9791-D63833C08A4A}" type="presOf" srcId="{4E56A51F-762C-CE4C-94B1-FC05CAC4A8CE}" destId="{40E077F2-7843-B449-960E-2C28D71C9506}" srcOrd="0" destOrd="0" presId="urn:microsoft.com/office/officeart/2005/8/layout/equation1"/>
    <dgm:cxn modelId="{DAA870ED-FF53-0B41-9D6C-E8B734C038CE}" type="presOf" srcId="{E4D3E03C-6FE4-F64C-8D34-2685E5148C12}" destId="{9666E67D-569C-FD4F-8812-B90DD71EBFFD}" srcOrd="0" destOrd="0" presId="urn:microsoft.com/office/officeart/2005/8/layout/equation1"/>
    <dgm:cxn modelId="{E4F43D2B-31BD-B249-9324-5977C023D24C}" type="presOf" srcId="{1F5FFE33-F75A-9E41-A679-42C2A371F4C4}" destId="{9BDB8469-EA63-8749-B883-A425B55B8A9C}" srcOrd="0" destOrd="0" presId="urn:microsoft.com/office/officeart/2005/8/layout/equation1"/>
    <dgm:cxn modelId="{3CDD88E8-430E-F440-8F69-D50E9015EEF9}" type="presOf" srcId="{630A2991-90E6-344D-A978-1D65581D2141}" destId="{1246D1F7-396C-B246-9283-F5BB2F522E03}" srcOrd="0" destOrd="0" presId="urn:microsoft.com/office/officeart/2005/8/layout/equation1"/>
    <dgm:cxn modelId="{5D1329D6-AB51-F646-BF9D-ED1109693A0B}" srcId="{F066D02D-B4E3-F644-A9B6-21F38D5A9AE0}" destId="{35690AC7-34F0-9443-8887-7B3017AA7A32}" srcOrd="0" destOrd="0" parTransId="{43745EAB-C6E7-E146-A62F-8A8D870D4FDC}" sibTransId="{1F5FFE33-F75A-9E41-A679-42C2A371F4C4}"/>
    <dgm:cxn modelId="{EF1D3E42-DD1A-2F4E-A91C-D5DBAAEBAB71}" srcId="{F066D02D-B4E3-F644-A9B6-21F38D5A9AE0}" destId="{E4D3E03C-6FE4-F64C-8D34-2685E5148C12}" srcOrd="2" destOrd="0" parTransId="{6DC31099-5DA1-CA4C-B903-1377C9A8B218}" sibTransId="{A1CD216E-D7BD-2042-81C7-38ADE6491650}"/>
    <dgm:cxn modelId="{256CCE0D-7E2E-4D49-A04F-FB0FABCD04AE}" srcId="{F066D02D-B4E3-F644-A9B6-21F38D5A9AE0}" destId="{630A2991-90E6-344D-A978-1D65581D2141}" srcOrd="1" destOrd="0" parTransId="{B17366C1-5D30-334F-82C4-78D9336E4E38}" sibTransId="{4E56A51F-762C-CE4C-94B1-FC05CAC4A8CE}"/>
    <dgm:cxn modelId="{4AE6F2C4-C217-F747-AFEB-78A563F35DB5}" type="presOf" srcId="{F066D02D-B4E3-F644-A9B6-21F38D5A9AE0}" destId="{FB0107B1-80A3-3B4F-85F2-6165D945EA02}" srcOrd="0" destOrd="0" presId="urn:microsoft.com/office/officeart/2005/8/layout/equation1"/>
    <dgm:cxn modelId="{B23690F7-3087-B244-A615-F957DB7053CB}" type="presOf" srcId="{35690AC7-34F0-9443-8887-7B3017AA7A32}" destId="{CD32F088-1339-5848-95D2-D5C9CC13E96F}" srcOrd="0" destOrd="0" presId="urn:microsoft.com/office/officeart/2005/8/layout/equation1"/>
    <dgm:cxn modelId="{A94BA8A4-FA28-464D-AFC4-3E222390A3FA}" type="presParOf" srcId="{FB0107B1-80A3-3B4F-85F2-6165D945EA02}" destId="{CD32F088-1339-5848-95D2-D5C9CC13E96F}" srcOrd="0" destOrd="0" presId="urn:microsoft.com/office/officeart/2005/8/layout/equation1"/>
    <dgm:cxn modelId="{5FA979EE-5F92-7B4A-8C48-4DCD31753A02}" type="presParOf" srcId="{FB0107B1-80A3-3B4F-85F2-6165D945EA02}" destId="{FB27C70B-31F1-244E-809C-0DB1573E8A3A}" srcOrd="1" destOrd="0" presId="urn:microsoft.com/office/officeart/2005/8/layout/equation1"/>
    <dgm:cxn modelId="{27B57F04-A613-9144-96CE-904A9B98D474}" type="presParOf" srcId="{FB0107B1-80A3-3B4F-85F2-6165D945EA02}" destId="{9BDB8469-EA63-8749-B883-A425B55B8A9C}" srcOrd="2" destOrd="0" presId="urn:microsoft.com/office/officeart/2005/8/layout/equation1"/>
    <dgm:cxn modelId="{CEA65426-186A-EE4D-8578-E404E54C2B4E}" type="presParOf" srcId="{FB0107B1-80A3-3B4F-85F2-6165D945EA02}" destId="{0545A975-99C7-3047-B8E9-BB46982A5B1B}" srcOrd="3" destOrd="0" presId="urn:microsoft.com/office/officeart/2005/8/layout/equation1"/>
    <dgm:cxn modelId="{8C72D181-95D6-FC4F-9292-E1FDCA11E4E6}" type="presParOf" srcId="{FB0107B1-80A3-3B4F-85F2-6165D945EA02}" destId="{1246D1F7-396C-B246-9283-F5BB2F522E03}" srcOrd="4" destOrd="0" presId="urn:microsoft.com/office/officeart/2005/8/layout/equation1"/>
    <dgm:cxn modelId="{6BA8803E-7212-BE4C-9184-9CA613A798CA}" type="presParOf" srcId="{FB0107B1-80A3-3B4F-85F2-6165D945EA02}" destId="{11BD844E-8308-B14F-AD3B-5C8348B7C12D}" srcOrd="5" destOrd="0" presId="urn:microsoft.com/office/officeart/2005/8/layout/equation1"/>
    <dgm:cxn modelId="{71E9E551-C8D2-294F-AA38-055B9B0C4AEF}" type="presParOf" srcId="{FB0107B1-80A3-3B4F-85F2-6165D945EA02}" destId="{40E077F2-7843-B449-960E-2C28D71C9506}" srcOrd="6" destOrd="0" presId="urn:microsoft.com/office/officeart/2005/8/layout/equation1"/>
    <dgm:cxn modelId="{A0C2D1C9-22E9-4048-BF71-97CC120A05C5}" type="presParOf" srcId="{FB0107B1-80A3-3B4F-85F2-6165D945EA02}" destId="{757C3C00-F247-7242-8B3B-3A3B74B9C8DD}" srcOrd="7" destOrd="0" presId="urn:microsoft.com/office/officeart/2005/8/layout/equation1"/>
    <dgm:cxn modelId="{3380AB7C-2F94-4240-B491-D83CDD3C71C0}" type="presParOf" srcId="{FB0107B1-80A3-3B4F-85F2-6165D945EA02}" destId="{9666E67D-569C-FD4F-8812-B90DD71EBFFD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D5CA65-FAB3-A74A-9767-793E11CCA275}" type="doc">
      <dgm:prSet loTypeId="urn:microsoft.com/office/officeart/2005/8/layout/radial3" loCatId="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18B950A9-6E35-3F40-BE20-84699645C4CA}">
      <dgm:prSet phldrT="[Text]" custT="1"/>
      <dgm:spPr/>
      <dgm:t>
        <a:bodyPr/>
        <a:lstStyle/>
        <a:p>
          <a:r>
            <a:rPr lang="de-DE" sz="6000" b="1" dirty="0" smtClean="0">
              <a:latin typeface="Univers LT Std 57 Cn"/>
              <a:cs typeface="Univers LT Std 57 Cn"/>
            </a:rPr>
            <a:t>Marketing</a:t>
          </a:r>
          <a:endParaRPr lang="de-DE" sz="6000" b="1" dirty="0">
            <a:latin typeface="Univers LT Std 57 Cn"/>
            <a:cs typeface="Univers LT Std 57 Cn"/>
          </a:endParaRPr>
        </a:p>
      </dgm:t>
    </dgm:pt>
    <dgm:pt modelId="{5CB43838-B056-6E42-BF7A-AE61495FC191}" type="parTrans" cxnId="{82C459FB-901A-B545-BF3B-2492609796A7}">
      <dgm:prSet/>
      <dgm:spPr/>
      <dgm:t>
        <a:bodyPr/>
        <a:lstStyle/>
        <a:p>
          <a:endParaRPr lang="de-DE" sz="2400" b="1">
            <a:latin typeface="Univers LT Std 57 Cn"/>
            <a:cs typeface="Univers LT Std 57 Cn"/>
          </a:endParaRPr>
        </a:p>
      </dgm:t>
    </dgm:pt>
    <dgm:pt modelId="{1CA4AAA4-BFD3-1A41-ABF0-BD379440607A}" type="sibTrans" cxnId="{82C459FB-901A-B545-BF3B-2492609796A7}">
      <dgm:prSet/>
      <dgm:spPr/>
      <dgm:t>
        <a:bodyPr/>
        <a:lstStyle/>
        <a:p>
          <a:endParaRPr lang="de-DE" sz="2400" b="1">
            <a:latin typeface="Univers LT Std 57 Cn"/>
            <a:cs typeface="Univers LT Std 57 Cn"/>
          </a:endParaRPr>
        </a:p>
      </dgm:t>
    </dgm:pt>
    <dgm:pt modelId="{8063FAE0-545F-D448-8C5C-BD5CBC36ADB2}">
      <dgm:prSet phldrT="[Text]" custT="1"/>
      <dgm:spPr/>
      <dgm:t>
        <a:bodyPr/>
        <a:lstStyle/>
        <a:p>
          <a:r>
            <a:rPr lang="de-DE" sz="2400" b="1" dirty="0" smtClean="0">
              <a:latin typeface="Univers LT Std 57 Cn"/>
              <a:cs typeface="Univers LT Std 57 Cn"/>
            </a:rPr>
            <a:t>Place</a:t>
          </a:r>
          <a:endParaRPr lang="de-DE" sz="2400" b="1" dirty="0">
            <a:latin typeface="Univers LT Std 57 Cn"/>
            <a:cs typeface="Univers LT Std 57 Cn"/>
          </a:endParaRPr>
        </a:p>
      </dgm:t>
    </dgm:pt>
    <dgm:pt modelId="{8CA9E114-9E09-2F46-B0CB-A632660CDEBE}" type="parTrans" cxnId="{E0CCF47C-4079-6F40-BCCF-94B43CD9CD26}">
      <dgm:prSet/>
      <dgm:spPr/>
      <dgm:t>
        <a:bodyPr/>
        <a:lstStyle/>
        <a:p>
          <a:endParaRPr lang="de-DE" sz="2400" b="1">
            <a:latin typeface="Univers LT Std 57 Cn"/>
            <a:cs typeface="Univers LT Std 57 Cn"/>
          </a:endParaRPr>
        </a:p>
      </dgm:t>
    </dgm:pt>
    <dgm:pt modelId="{164D7957-0AF2-B940-8AAB-86CC6713C233}" type="sibTrans" cxnId="{E0CCF47C-4079-6F40-BCCF-94B43CD9CD26}">
      <dgm:prSet/>
      <dgm:spPr/>
      <dgm:t>
        <a:bodyPr/>
        <a:lstStyle/>
        <a:p>
          <a:endParaRPr lang="de-DE" sz="2400" b="1">
            <a:latin typeface="Univers LT Std 57 Cn"/>
            <a:cs typeface="Univers LT Std 57 Cn"/>
          </a:endParaRPr>
        </a:p>
      </dgm:t>
    </dgm:pt>
    <dgm:pt modelId="{C32DEED3-DA5D-A449-9090-85C74DAE98B4}">
      <dgm:prSet phldrT="[Text]" custT="1"/>
      <dgm:spPr/>
      <dgm:t>
        <a:bodyPr/>
        <a:lstStyle/>
        <a:p>
          <a:r>
            <a:rPr lang="de-DE" sz="2400" b="1" dirty="0" smtClean="0">
              <a:latin typeface="Univers LT Std 57 Cn"/>
              <a:cs typeface="Univers LT Std 57 Cn"/>
            </a:rPr>
            <a:t>Price</a:t>
          </a:r>
          <a:endParaRPr lang="de-DE" sz="2400" b="1" dirty="0">
            <a:latin typeface="Univers LT Std 57 Cn"/>
            <a:cs typeface="Univers LT Std 57 Cn"/>
          </a:endParaRPr>
        </a:p>
      </dgm:t>
    </dgm:pt>
    <dgm:pt modelId="{DB0B9A0A-703A-CA4E-85F3-4F6BA68E5C09}" type="parTrans" cxnId="{2777D903-E859-C741-A8DD-FCE6B68F0E67}">
      <dgm:prSet/>
      <dgm:spPr/>
      <dgm:t>
        <a:bodyPr/>
        <a:lstStyle/>
        <a:p>
          <a:endParaRPr lang="de-DE" sz="2400" b="1">
            <a:latin typeface="Univers LT Std 57 Cn"/>
            <a:cs typeface="Univers LT Std 57 Cn"/>
          </a:endParaRPr>
        </a:p>
      </dgm:t>
    </dgm:pt>
    <dgm:pt modelId="{6379331E-8DEA-CA4E-8ECC-620CA050CDE3}" type="sibTrans" cxnId="{2777D903-E859-C741-A8DD-FCE6B68F0E67}">
      <dgm:prSet/>
      <dgm:spPr/>
      <dgm:t>
        <a:bodyPr/>
        <a:lstStyle/>
        <a:p>
          <a:endParaRPr lang="de-DE" sz="2400" b="1">
            <a:latin typeface="Univers LT Std 57 Cn"/>
            <a:cs typeface="Univers LT Std 57 Cn"/>
          </a:endParaRPr>
        </a:p>
      </dgm:t>
    </dgm:pt>
    <dgm:pt modelId="{865E8B39-95B5-2945-B301-E162658C2DC0}">
      <dgm:prSet phldrT="[Text]" custT="1"/>
      <dgm:spPr/>
      <dgm:t>
        <a:bodyPr/>
        <a:lstStyle/>
        <a:p>
          <a:r>
            <a:rPr lang="de-DE" sz="2400" b="1" dirty="0" smtClean="0">
              <a:latin typeface="Univers LT Std 57 Cn"/>
              <a:cs typeface="Univers LT Std 57 Cn"/>
            </a:rPr>
            <a:t>Promotion</a:t>
          </a:r>
          <a:endParaRPr lang="de-DE" sz="2400" b="1" dirty="0">
            <a:latin typeface="Univers LT Std 57 Cn"/>
            <a:cs typeface="Univers LT Std 57 Cn"/>
          </a:endParaRPr>
        </a:p>
      </dgm:t>
    </dgm:pt>
    <dgm:pt modelId="{2D4A5F2F-FF52-2844-9C6D-3BFABD3B6FFC}" type="parTrans" cxnId="{0373D6B8-64DF-BE46-9124-406355B124F8}">
      <dgm:prSet/>
      <dgm:spPr/>
      <dgm:t>
        <a:bodyPr/>
        <a:lstStyle/>
        <a:p>
          <a:endParaRPr lang="de-DE" sz="2400" b="1">
            <a:latin typeface="Univers LT Std 57 Cn"/>
            <a:cs typeface="Univers LT Std 57 Cn"/>
          </a:endParaRPr>
        </a:p>
      </dgm:t>
    </dgm:pt>
    <dgm:pt modelId="{BF55C58C-FD05-5F4F-8F7F-67F8F6419E07}" type="sibTrans" cxnId="{0373D6B8-64DF-BE46-9124-406355B124F8}">
      <dgm:prSet/>
      <dgm:spPr/>
      <dgm:t>
        <a:bodyPr/>
        <a:lstStyle/>
        <a:p>
          <a:endParaRPr lang="de-DE" sz="2400" b="1">
            <a:latin typeface="Univers LT Std 57 Cn"/>
            <a:cs typeface="Univers LT Std 57 Cn"/>
          </a:endParaRPr>
        </a:p>
      </dgm:t>
    </dgm:pt>
    <dgm:pt modelId="{8AB46CD3-D2D2-A24B-912D-89DD48C0C71E}">
      <dgm:prSet phldrT="[Text]" custT="1"/>
      <dgm:spPr/>
      <dgm:t>
        <a:bodyPr/>
        <a:lstStyle/>
        <a:p>
          <a:r>
            <a:rPr lang="de-DE" sz="2400" b="1" dirty="0" err="1" smtClean="0">
              <a:latin typeface="Univers LT Std 57 Cn"/>
              <a:cs typeface="Univers LT Std 57 Cn"/>
            </a:rPr>
            <a:t>Product</a:t>
          </a:r>
          <a:endParaRPr lang="de-DE" sz="2400" b="1" dirty="0">
            <a:latin typeface="Univers LT Std 57 Cn"/>
            <a:cs typeface="Univers LT Std 57 Cn"/>
          </a:endParaRPr>
        </a:p>
      </dgm:t>
    </dgm:pt>
    <dgm:pt modelId="{D4F1E6F4-551A-3240-8318-F5901723DAF4}" type="parTrans" cxnId="{75B7E5FD-D4B2-5F49-838A-400711FD3E14}">
      <dgm:prSet/>
      <dgm:spPr/>
      <dgm:t>
        <a:bodyPr/>
        <a:lstStyle/>
        <a:p>
          <a:endParaRPr lang="de-DE" sz="2400" b="1">
            <a:latin typeface="Univers LT Std 57 Cn"/>
            <a:cs typeface="Univers LT Std 57 Cn"/>
          </a:endParaRPr>
        </a:p>
      </dgm:t>
    </dgm:pt>
    <dgm:pt modelId="{6FBB60C2-3AFF-A449-B9C7-9C19108F76BF}" type="sibTrans" cxnId="{75B7E5FD-D4B2-5F49-838A-400711FD3E14}">
      <dgm:prSet/>
      <dgm:spPr/>
      <dgm:t>
        <a:bodyPr/>
        <a:lstStyle/>
        <a:p>
          <a:endParaRPr lang="de-DE" sz="2400" b="1">
            <a:latin typeface="Univers LT Std 57 Cn"/>
            <a:cs typeface="Univers LT Std 57 Cn"/>
          </a:endParaRPr>
        </a:p>
      </dgm:t>
    </dgm:pt>
    <dgm:pt modelId="{1B92396C-5FE7-9A49-843F-126858675FA0}" type="pres">
      <dgm:prSet presAssocID="{0ED5CA65-FAB3-A74A-9767-793E11CCA27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025A2466-9E0D-9044-8E62-A1C7B4169EFA}" type="pres">
      <dgm:prSet presAssocID="{0ED5CA65-FAB3-A74A-9767-793E11CCA275}" presName="radial" presStyleCnt="0">
        <dgm:presLayoutVars>
          <dgm:animLvl val="ctr"/>
        </dgm:presLayoutVars>
      </dgm:prSet>
      <dgm:spPr/>
    </dgm:pt>
    <dgm:pt modelId="{02407790-B672-0049-8AAD-BC1F6D5FC8D5}" type="pres">
      <dgm:prSet presAssocID="{18B950A9-6E35-3F40-BE20-84699645C4CA}" presName="centerShape" presStyleLbl="vennNode1" presStyleIdx="0" presStyleCnt="5" custScaleX="160967" custLinFactNeighborX="1139" custLinFactNeighborY="-855"/>
      <dgm:spPr/>
      <dgm:t>
        <a:bodyPr/>
        <a:lstStyle/>
        <a:p>
          <a:endParaRPr lang="de-DE"/>
        </a:p>
      </dgm:t>
    </dgm:pt>
    <dgm:pt modelId="{E8D3DF0B-F8E0-5745-B3B7-CEFBEB183037}" type="pres">
      <dgm:prSet presAssocID="{8063FAE0-545F-D448-8C5C-BD5CBC36ADB2}" presName="node" presStyleLbl="vennNode1" presStyleIdx="1" presStyleCnt="5" custScaleX="154283" custRadScaleRad="121513" custRadScaleInc="14735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83E41FD-50F8-8E4E-8EC0-EEF8948B7779}" type="pres">
      <dgm:prSet presAssocID="{C32DEED3-DA5D-A449-9090-85C74DAE98B4}" presName="node" presStyleLbl="vennNode1" presStyleIdx="2" presStyleCnt="5" custRadScaleRad="139188" custRadScaleInc="-1714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23C1842-C15B-D34A-8005-525345AEA3E7}" type="pres">
      <dgm:prSet presAssocID="{865E8B39-95B5-2945-B301-E162658C2DC0}" presName="node" presStyleLbl="vennNode1" presStyleIdx="3" presStyleCnt="5" custScaleX="213664" custRadScaleRad="123226" custRadScaleInc="46758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7C2C265-A20F-9F47-91D7-295D9FD42939}" type="pres">
      <dgm:prSet presAssocID="{8AB46CD3-D2D2-A24B-912D-89DD48C0C71E}" presName="node" presStyleLbl="vennNode1" presStyleIdx="4" presStyleCnt="5" custScaleX="197957" custRadScaleRad="155850" custRadScaleInc="1816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2777D903-E859-C741-A8DD-FCE6B68F0E67}" srcId="{18B950A9-6E35-3F40-BE20-84699645C4CA}" destId="{C32DEED3-DA5D-A449-9090-85C74DAE98B4}" srcOrd="1" destOrd="0" parTransId="{DB0B9A0A-703A-CA4E-85F3-4F6BA68E5C09}" sibTransId="{6379331E-8DEA-CA4E-8ECC-620CA050CDE3}"/>
    <dgm:cxn modelId="{7928E9BC-3624-4543-898B-BDFA97E71DA1}" type="presOf" srcId="{C32DEED3-DA5D-A449-9090-85C74DAE98B4}" destId="{D83E41FD-50F8-8E4E-8EC0-EEF8948B7779}" srcOrd="0" destOrd="0" presId="urn:microsoft.com/office/officeart/2005/8/layout/radial3"/>
    <dgm:cxn modelId="{CE1A8CE6-870D-F649-9323-FC92039D3148}" type="presOf" srcId="{0ED5CA65-FAB3-A74A-9767-793E11CCA275}" destId="{1B92396C-5FE7-9A49-843F-126858675FA0}" srcOrd="0" destOrd="0" presId="urn:microsoft.com/office/officeart/2005/8/layout/radial3"/>
    <dgm:cxn modelId="{E0CCF47C-4079-6F40-BCCF-94B43CD9CD26}" srcId="{18B950A9-6E35-3F40-BE20-84699645C4CA}" destId="{8063FAE0-545F-D448-8C5C-BD5CBC36ADB2}" srcOrd="0" destOrd="0" parTransId="{8CA9E114-9E09-2F46-B0CB-A632660CDEBE}" sibTransId="{164D7957-0AF2-B940-8AAB-86CC6713C233}"/>
    <dgm:cxn modelId="{0373D6B8-64DF-BE46-9124-406355B124F8}" srcId="{18B950A9-6E35-3F40-BE20-84699645C4CA}" destId="{865E8B39-95B5-2945-B301-E162658C2DC0}" srcOrd="2" destOrd="0" parTransId="{2D4A5F2F-FF52-2844-9C6D-3BFABD3B6FFC}" sibTransId="{BF55C58C-FD05-5F4F-8F7F-67F8F6419E07}"/>
    <dgm:cxn modelId="{75B7E5FD-D4B2-5F49-838A-400711FD3E14}" srcId="{18B950A9-6E35-3F40-BE20-84699645C4CA}" destId="{8AB46CD3-D2D2-A24B-912D-89DD48C0C71E}" srcOrd="3" destOrd="0" parTransId="{D4F1E6F4-551A-3240-8318-F5901723DAF4}" sibTransId="{6FBB60C2-3AFF-A449-B9C7-9C19108F76BF}"/>
    <dgm:cxn modelId="{F6C3BA74-1FC4-F34C-860C-EFBA62F7437C}" type="presOf" srcId="{865E8B39-95B5-2945-B301-E162658C2DC0}" destId="{123C1842-C15B-D34A-8005-525345AEA3E7}" srcOrd="0" destOrd="0" presId="urn:microsoft.com/office/officeart/2005/8/layout/radial3"/>
    <dgm:cxn modelId="{2F3A0269-65B9-7D4C-8E86-9EC6CF2B2B26}" type="presOf" srcId="{8AB46CD3-D2D2-A24B-912D-89DD48C0C71E}" destId="{27C2C265-A20F-9F47-91D7-295D9FD42939}" srcOrd="0" destOrd="0" presId="urn:microsoft.com/office/officeart/2005/8/layout/radial3"/>
    <dgm:cxn modelId="{D28EAFC1-6868-1B48-9F4A-16472E1E8B83}" type="presOf" srcId="{8063FAE0-545F-D448-8C5C-BD5CBC36ADB2}" destId="{E8D3DF0B-F8E0-5745-B3B7-CEFBEB183037}" srcOrd="0" destOrd="0" presId="urn:microsoft.com/office/officeart/2005/8/layout/radial3"/>
    <dgm:cxn modelId="{82C459FB-901A-B545-BF3B-2492609796A7}" srcId="{0ED5CA65-FAB3-A74A-9767-793E11CCA275}" destId="{18B950A9-6E35-3F40-BE20-84699645C4CA}" srcOrd="0" destOrd="0" parTransId="{5CB43838-B056-6E42-BF7A-AE61495FC191}" sibTransId="{1CA4AAA4-BFD3-1A41-ABF0-BD379440607A}"/>
    <dgm:cxn modelId="{B8582137-5C82-CE4C-8496-A71AC0B5DE26}" type="presOf" srcId="{18B950A9-6E35-3F40-BE20-84699645C4CA}" destId="{02407790-B672-0049-8AAD-BC1F6D5FC8D5}" srcOrd="0" destOrd="0" presId="urn:microsoft.com/office/officeart/2005/8/layout/radial3"/>
    <dgm:cxn modelId="{0430086B-A201-A444-9248-722108303FCD}" type="presParOf" srcId="{1B92396C-5FE7-9A49-843F-126858675FA0}" destId="{025A2466-9E0D-9044-8E62-A1C7B4169EFA}" srcOrd="0" destOrd="0" presId="urn:microsoft.com/office/officeart/2005/8/layout/radial3"/>
    <dgm:cxn modelId="{52252053-8DCF-B34B-8AE4-D8304ADC1B69}" type="presParOf" srcId="{025A2466-9E0D-9044-8E62-A1C7B4169EFA}" destId="{02407790-B672-0049-8AAD-BC1F6D5FC8D5}" srcOrd="0" destOrd="0" presId="urn:microsoft.com/office/officeart/2005/8/layout/radial3"/>
    <dgm:cxn modelId="{A91EC0A8-72B7-F341-BD98-6620BE80718E}" type="presParOf" srcId="{025A2466-9E0D-9044-8E62-A1C7B4169EFA}" destId="{E8D3DF0B-F8E0-5745-B3B7-CEFBEB183037}" srcOrd="1" destOrd="0" presId="urn:microsoft.com/office/officeart/2005/8/layout/radial3"/>
    <dgm:cxn modelId="{6292B4EE-FAB6-E443-9136-CF77AE4256B8}" type="presParOf" srcId="{025A2466-9E0D-9044-8E62-A1C7B4169EFA}" destId="{D83E41FD-50F8-8E4E-8EC0-EEF8948B7779}" srcOrd="2" destOrd="0" presId="urn:microsoft.com/office/officeart/2005/8/layout/radial3"/>
    <dgm:cxn modelId="{69A51396-3927-E946-B78B-6281E8A6B403}" type="presParOf" srcId="{025A2466-9E0D-9044-8E62-A1C7B4169EFA}" destId="{123C1842-C15B-D34A-8005-525345AEA3E7}" srcOrd="3" destOrd="0" presId="urn:microsoft.com/office/officeart/2005/8/layout/radial3"/>
    <dgm:cxn modelId="{9E0C92CD-BE69-314A-BD22-028992AF8724}" type="presParOf" srcId="{025A2466-9E0D-9044-8E62-A1C7B4169EFA}" destId="{27C2C265-A20F-9F47-91D7-295D9FD42939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575EE8-D530-F847-BE92-693239B341AB}">
      <dsp:nvSpPr>
        <dsp:cNvPr id="0" name=""/>
        <dsp:cNvSpPr/>
      </dsp:nvSpPr>
      <dsp:spPr>
        <a:xfrm>
          <a:off x="2841071" y="2676296"/>
          <a:ext cx="2101614" cy="21016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  <a:sp3d extrusionH="28000" prstMaterial="matte"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smtClean="0">
              <a:latin typeface="Univers LT Std 57 Cn"/>
              <a:cs typeface="Univers LT Std 57 Cn"/>
            </a:rPr>
            <a:t>Sekretariat</a:t>
          </a:r>
          <a:endParaRPr lang="de-DE" sz="2500" kern="1200" dirty="0">
            <a:latin typeface="Univers LT Std 57 Cn"/>
            <a:cs typeface="Univers LT Std 57 Cn"/>
          </a:endParaRPr>
        </a:p>
      </dsp:txBody>
      <dsp:txXfrm>
        <a:off x="3148845" y="2984070"/>
        <a:ext cx="1486066" cy="1486066"/>
      </dsp:txXfrm>
    </dsp:sp>
    <dsp:sp modelId="{0CCAC76D-4F66-3E4B-86D3-D8AE1A7A3B1C}">
      <dsp:nvSpPr>
        <dsp:cNvPr id="0" name=""/>
        <dsp:cNvSpPr/>
      </dsp:nvSpPr>
      <dsp:spPr>
        <a:xfrm rot="11700000">
          <a:off x="968283" y="2890310"/>
          <a:ext cx="1836632" cy="59896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99D655-E07A-AE4B-BCBA-F909ECFC4354}">
      <dsp:nvSpPr>
        <dsp:cNvPr id="0" name=""/>
        <dsp:cNvSpPr/>
      </dsp:nvSpPr>
      <dsp:spPr>
        <a:xfrm>
          <a:off x="1307" y="2153499"/>
          <a:ext cx="1996533" cy="15972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  <a:sp3d extrusionH="28000" prstMaterial="matte"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 smtClean="0">
              <a:latin typeface="Univers LT Std 57 Cn"/>
              <a:cs typeface="Univers LT Std 57 Cn"/>
            </a:rPr>
            <a:t>Postbearbeitung</a:t>
          </a:r>
          <a:endParaRPr lang="de-DE" sz="2100" kern="1200" dirty="0">
            <a:latin typeface="Univers LT Std 57 Cn"/>
            <a:cs typeface="Univers LT Std 57 Cn"/>
          </a:endParaRPr>
        </a:p>
      </dsp:txBody>
      <dsp:txXfrm>
        <a:off x="48088" y="2200280"/>
        <a:ext cx="1902971" cy="1503665"/>
      </dsp:txXfrm>
    </dsp:sp>
    <dsp:sp modelId="{2E7A9264-4034-5648-BE01-899149431D0F}">
      <dsp:nvSpPr>
        <dsp:cNvPr id="0" name=""/>
        <dsp:cNvSpPr/>
      </dsp:nvSpPr>
      <dsp:spPr>
        <a:xfrm rot="14963475">
          <a:off x="2154394" y="1418112"/>
          <a:ext cx="1963617" cy="59896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8C6B1B-70C0-B84D-8ED5-894459A44895}">
      <dsp:nvSpPr>
        <dsp:cNvPr id="0" name=""/>
        <dsp:cNvSpPr/>
      </dsp:nvSpPr>
      <dsp:spPr>
        <a:xfrm>
          <a:off x="1792354" y="0"/>
          <a:ext cx="1996533" cy="15972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  <a:sp3d extrusionH="28000" prstMaterial="matte"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 smtClean="0">
              <a:latin typeface="Univers LT Std 57 Cn"/>
              <a:cs typeface="Univers LT Std 57 Cn"/>
            </a:rPr>
            <a:t>Registratur</a:t>
          </a:r>
          <a:endParaRPr lang="de-DE" sz="2100" kern="1200" dirty="0">
            <a:latin typeface="Univers LT Std 57 Cn"/>
            <a:cs typeface="Univers LT Std 57 Cn"/>
          </a:endParaRPr>
        </a:p>
      </dsp:txBody>
      <dsp:txXfrm>
        <a:off x="1839135" y="46781"/>
        <a:ext cx="1902971" cy="1503665"/>
      </dsp:txXfrm>
    </dsp:sp>
    <dsp:sp modelId="{17D8BC0F-EFA0-1C4A-B42A-33EA7AA727EA}">
      <dsp:nvSpPr>
        <dsp:cNvPr id="0" name=""/>
        <dsp:cNvSpPr/>
      </dsp:nvSpPr>
      <dsp:spPr>
        <a:xfrm rot="17700000">
          <a:off x="3850925" y="1546112"/>
          <a:ext cx="1836632" cy="59896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B6E98B-3DF6-E241-A1FE-F5ED7547DC1B}">
      <dsp:nvSpPr>
        <dsp:cNvPr id="0" name=""/>
        <dsp:cNvSpPr/>
      </dsp:nvSpPr>
      <dsp:spPr>
        <a:xfrm>
          <a:off x="4159072" y="214701"/>
          <a:ext cx="1996533" cy="15972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  <a:sp3d extrusionH="28000" prstMaterial="matte"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 smtClean="0">
              <a:latin typeface="Univers LT Std 57 Cn"/>
              <a:cs typeface="Univers LT Std 57 Cn"/>
            </a:rPr>
            <a:t>Terminplanung</a:t>
          </a:r>
          <a:endParaRPr lang="de-DE" sz="2100" kern="1200" dirty="0">
            <a:latin typeface="Univers LT Std 57 Cn"/>
            <a:cs typeface="Univers LT Std 57 Cn"/>
          </a:endParaRPr>
        </a:p>
      </dsp:txBody>
      <dsp:txXfrm>
        <a:off x="4205853" y="261482"/>
        <a:ext cx="1902971" cy="1503665"/>
      </dsp:txXfrm>
    </dsp:sp>
    <dsp:sp modelId="{8ED71469-BFF6-2043-8A97-8D8A035AA6FB}">
      <dsp:nvSpPr>
        <dsp:cNvPr id="0" name=""/>
        <dsp:cNvSpPr/>
      </dsp:nvSpPr>
      <dsp:spPr>
        <a:xfrm rot="20700000">
          <a:off x="4978841" y="2890310"/>
          <a:ext cx="1836632" cy="59896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A306CA-A99D-C045-9961-A28451AFF6DF}">
      <dsp:nvSpPr>
        <dsp:cNvPr id="0" name=""/>
        <dsp:cNvSpPr/>
      </dsp:nvSpPr>
      <dsp:spPr>
        <a:xfrm>
          <a:off x="5785916" y="2153499"/>
          <a:ext cx="1996533" cy="15972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  <a:sp3d extrusionH="28000" prstMaterial="matte"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 smtClean="0">
              <a:latin typeface="Univers LT Std 57 Cn"/>
              <a:cs typeface="Univers LT Std 57 Cn"/>
            </a:rPr>
            <a:t>Assistenz der GF</a:t>
          </a:r>
          <a:endParaRPr lang="de-DE" sz="2100" kern="1200" dirty="0">
            <a:latin typeface="Univers LT Std 57 Cn"/>
            <a:cs typeface="Univers LT Std 57 Cn"/>
          </a:endParaRPr>
        </a:p>
      </dsp:txBody>
      <dsp:txXfrm>
        <a:off x="5832697" y="2200280"/>
        <a:ext cx="1902971" cy="15036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32F088-1339-5848-95D2-D5C9CC13E96F}">
      <dsp:nvSpPr>
        <dsp:cNvPr id="0" name=""/>
        <dsp:cNvSpPr/>
      </dsp:nvSpPr>
      <dsp:spPr>
        <a:xfrm>
          <a:off x="1340" y="1068319"/>
          <a:ext cx="1776486" cy="17764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b="1" kern="1200" dirty="0" smtClean="0">
              <a:latin typeface="Univers LT Std 57 Cn"/>
              <a:cs typeface="Univers LT Std 57 Cn"/>
            </a:rPr>
            <a:t>Service</a:t>
          </a:r>
          <a:endParaRPr lang="de-DE" sz="2800" b="1" kern="1200" dirty="0">
            <a:latin typeface="Univers LT Std 57 Cn"/>
            <a:cs typeface="Univers LT Std 57 Cn"/>
          </a:endParaRPr>
        </a:p>
      </dsp:txBody>
      <dsp:txXfrm>
        <a:off x="261500" y="1328479"/>
        <a:ext cx="1256166" cy="1256166"/>
      </dsp:txXfrm>
    </dsp:sp>
    <dsp:sp modelId="{9BDB8469-EA63-8749-B883-A425B55B8A9C}">
      <dsp:nvSpPr>
        <dsp:cNvPr id="0" name=""/>
        <dsp:cNvSpPr/>
      </dsp:nvSpPr>
      <dsp:spPr>
        <a:xfrm>
          <a:off x="1922077" y="1441381"/>
          <a:ext cx="1030362" cy="1030362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800" b="1" kern="1200">
            <a:latin typeface="Univers LT Std 57 Cn"/>
            <a:cs typeface="Univers LT Std 57 Cn"/>
          </a:endParaRPr>
        </a:p>
      </dsp:txBody>
      <dsp:txXfrm>
        <a:off x="2058651" y="1835391"/>
        <a:ext cx="757214" cy="242342"/>
      </dsp:txXfrm>
    </dsp:sp>
    <dsp:sp modelId="{1246D1F7-396C-B246-9283-F5BB2F522E03}">
      <dsp:nvSpPr>
        <dsp:cNvPr id="0" name=""/>
        <dsp:cNvSpPr/>
      </dsp:nvSpPr>
      <dsp:spPr>
        <a:xfrm>
          <a:off x="3180035" y="1068319"/>
          <a:ext cx="1776486" cy="17764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b="1" kern="1200" dirty="0" smtClean="0">
              <a:latin typeface="Univers LT Std 57 Cn"/>
              <a:cs typeface="Univers LT Std 57 Cn"/>
            </a:rPr>
            <a:t>Support</a:t>
          </a:r>
          <a:endParaRPr lang="de-DE" sz="2800" b="1" kern="1200" dirty="0">
            <a:latin typeface="Univers LT Std 57 Cn"/>
            <a:cs typeface="Univers LT Std 57 Cn"/>
          </a:endParaRPr>
        </a:p>
      </dsp:txBody>
      <dsp:txXfrm>
        <a:off x="3440195" y="1328479"/>
        <a:ext cx="1256166" cy="1256166"/>
      </dsp:txXfrm>
    </dsp:sp>
    <dsp:sp modelId="{40E077F2-7843-B449-960E-2C28D71C9506}">
      <dsp:nvSpPr>
        <dsp:cNvPr id="0" name=""/>
        <dsp:cNvSpPr/>
      </dsp:nvSpPr>
      <dsp:spPr>
        <a:xfrm>
          <a:off x="5017427" y="1441381"/>
          <a:ext cx="1030362" cy="1030362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2800" b="1" kern="1200">
            <a:latin typeface="Univers LT Std 57 Cn"/>
            <a:cs typeface="Univers LT Std 57 Cn"/>
          </a:endParaRPr>
        </a:p>
      </dsp:txBody>
      <dsp:txXfrm>
        <a:off x="5154001" y="1653636"/>
        <a:ext cx="757214" cy="605852"/>
      </dsp:txXfrm>
    </dsp:sp>
    <dsp:sp modelId="{9666E67D-569C-FD4F-8812-B90DD71EBFFD}">
      <dsp:nvSpPr>
        <dsp:cNvPr id="0" name=""/>
        <dsp:cNvSpPr/>
      </dsp:nvSpPr>
      <dsp:spPr>
        <a:xfrm>
          <a:off x="6192040" y="1068319"/>
          <a:ext cx="1776486" cy="17764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800" b="1" kern="1200" dirty="0" smtClean="0">
              <a:latin typeface="Univers LT Std 57 Cn"/>
              <a:cs typeface="Univers LT Std 57 Cn"/>
            </a:rPr>
            <a:t>EDV</a:t>
          </a:r>
          <a:endParaRPr lang="de-DE" sz="2800" b="1" kern="1200" dirty="0">
            <a:latin typeface="Univers LT Std 57 Cn"/>
            <a:cs typeface="Univers LT Std 57 Cn"/>
          </a:endParaRPr>
        </a:p>
      </dsp:txBody>
      <dsp:txXfrm>
        <a:off x="6452200" y="1328479"/>
        <a:ext cx="1256166" cy="12561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407790-B672-0049-8AAD-BC1F6D5FC8D5}">
      <dsp:nvSpPr>
        <dsp:cNvPr id="0" name=""/>
        <dsp:cNvSpPr/>
      </dsp:nvSpPr>
      <dsp:spPr>
        <a:xfrm>
          <a:off x="2343055" y="1151902"/>
          <a:ext cx="4750994" cy="2951533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6000" b="1" kern="1200" dirty="0" smtClean="0">
              <a:latin typeface="Univers LT Std 57 Cn"/>
              <a:cs typeface="Univers LT Std 57 Cn"/>
            </a:rPr>
            <a:t>Marketing</a:t>
          </a:r>
          <a:endParaRPr lang="de-DE" sz="6000" b="1" kern="1200" dirty="0">
            <a:latin typeface="Univers LT Std 57 Cn"/>
            <a:cs typeface="Univers LT Std 57 Cn"/>
          </a:endParaRPr>
        </a:p>
      </dsp:txBody>
      <dsp:txXfrm>
        <a:off x="3038822" y="1584144"/>
        <a:ext cx="3359460" cy="2087049"/>
      </dsp:txXfrm>
    </dsp:sp>
    <dsp:sp modelId="{E8D3DF0B-F8E0-5745-B3B7-CEFBEB183037}">
      <dsp:nvSpPr>
        <dsp:cNvPr id="0" name=""/>
        <dsp:cNvSpPr/>
      </dsp:nvSpPr>
      <dsp:spPr>
        <a:xfrm>
          <a:off x="5255103" y="3504119"/>
          <a:ext cx="2276857" cy="147576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b="1" kern="1200" dirty="0" smtClean="0">
              <a:latin typeface="Univers LT Std 57 Cn"/>
              <a:cs typeface="Univers LT Std 57 Cn"/>
            </a:rPr>
            <a:t>Place</a:t>
          </a:r>
          <a:endParaRPr lang="de-DE" sz="2400" b="1" kern="1200" dirty="0">
            <a:latin typeface="Univers LT Std 57 Cn"/>
            <a:cs typeface="Univers LT Std 57 Cn"/>
          </a:endParaRPr>
        </a:p>
      </dsp:txBody>
      <dsp:txXfrm>
        <a:off x="5588541" y="3720240"/>
        <a:ext cx="1609981" cy="1043524"/>
      </dsp:txXfrm>
    </dsp:sp>
    <dsp:sp modelId="{D83E41FD-50F8-8E4E-8EC0-EEF8948B7779}">
      <dsp:nvSpPr>
        <dsp:cNvPr id="0" name=""/>
        <dsp:cNvSpPr/>
      </dsp:nvSpPr>
      <dsp:spPr>
        <a:xfrm>
          <a:off x="6515861" y="1210981"/>
          <a:ext cx="1475766" cy="147576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b="1" kern="1200" dirty="0" smtClean="0">
              <a:latin typeface="Univers LT Std 57 Cn"/>
              <a:cs typeface="Univers LT Std 57 Cn"/>
            </a:rPr>
            <a:t>Price</a:t>
          </a:r>
          <a:endParaRPr lang="de-DE" sz="2400" b="1" kern="1200" dirty="0">
            <a:latin typeface="Univers LT Std 57 Cn"/>
            <a:cs typeface="Univers LT Std 57 Cn"/>
          </a:endParaRPr>
        </a:p>
      </dsp:txBody>
      <dsp:txXfrm>
        <a:off x="6731982" y="1427102"/>
        <a:ext cx="1043524" cy="1043524"/>
      </dsp:txXfrm>
    </dsp:sp>
    <dsp:sp modelId="{123C1842-C15B-D34A-8005-525345AEA3E7}">
      <dsp:nvSpPr>
        <dsp:cNvPr id="0" name=""/>
        <dsp:cNvSpPr/>
      </dsp:nvSpPr>
      <dsp:spPr>
        <a:xfrm>
          <a:off x="1510776" y="3680561"/>
          <a:ext cx="3153181" cy="147576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b="1" kern="1200" dirty="0" smtClean="0">
              <a:latin typeface="Univers LT Std 57 Cn"/>
              <a:cs typeface="Univers LT Std 57 Cn"/>
            </a:rPr>
            <a:t>Promotion</a:t>
          </a:r>
          <a:endParaRPr lang="de-DE" sz="2400" b="1" kern="1200" dirty="0">
            <a:latin typeface="Univers LT Std 57 Cn"/>
            <a:cs typeface="Univers LT Std 57 Cn"/>
          </a:endParaRPr>
        </a:p>
      </dsp:txBody>
      <dsp:txXfrm>
        <a:off x="1972549" y="3896682"/>
        <a:ext cx="2229635" cy="1043524"/>
      </dsp:txXfrm>
    </dsp:sp>
    <dsp:sp modelId="{27C2C265-A20F-9F47-91D7-295D9FD42939}">
      <dsp:nvSpPr>
        <dsp:cNvPr id="0" name=""/>
        <dsp:cNvSpPr/>
      </dsp:nvSpPr>
      <dsp:spPr>
        <a:xfrm>
          <a:off x="339508" y="1079625"/>
          <a:ext cx="2921383" cy="147576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b="1" kern="1200" dirty="0" err="1" smtClean="0">
              <a:latin typeface="Univers LT Std 57 Cn"/>
              <a:cs typeface="Univers LT Std 57 Cn"/>
            </a:rPr>
            <a:t>Product</a:t>
          </a:r>
          <a:endParaRPr lang="de-DE" sz="2400" b="1" kern="1200" dirty="0">
            <a:latin typeface="Univers LT Std 57 Cn"/>
            <a:cs typeface="Univers LT Std 57 Cn"/>
          </a:endParaRPr>
        </a:p>
      </dsp:txBody>
      <dsp:txXfrm>
        <a:off x="767335" y="1295746"/>
        <a:ext cx="2065729" cy="10435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F422-0CE7-2D4B-A73E-3715C11DB83B}" type="datetimeFigureOut">
              <a:rPr lang="de-DE" smtClean="0"/>
              <a:t>21.04.13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7A932-1E09-454E-8B6E-BF0D76192D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9462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F422-0CE7-2D4B-A73E-3715C11DB83B}" type="datetimeFigureOut">
              <a:rPr lang="de-DE" smtClean="0"/>
              <a:t>21.04.13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7A932-1E09-454E-8B6E-BF0D76192D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9872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F422-0CE7-2D4B-A73E-3715C11DB83B}" type="datetimeFigureOut">
              <a:rPr lang="de-DE" smtClean="0"/>
              <a:t>21.04.13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7A932-1E09-454E-8B6E-BF0D76192D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6294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F422-0CE7-2D4B-A73E-3715C11DB83B}" type="datetimeFigureOut">
              <a:rPr lang="de-DE" smtClean="0"/>
              <a:t>21.04.13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7A932-1E09-454E-8B6E-BF0D76192D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8648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F422-0CE7-2D4B-A73E-3715C11DB83B}" type="datetimeFigureOut">
              <a:rPr lang="de-DE" smtClean="0"/>
              <a:t>21.04.13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7A932-1E09-454E-8B6E-BF0D76192D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2090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F422-0CE7-2D4B-A73E-3715C11DB83B}" type="datetimeFigureOut">
              <a:rPr lang="de-DE" smtClean="0"/>
              <a:t>21.04.13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7A932-1E09-454E-8B6E-BF0D76192D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952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F422-0CE7-2D4B-A73E-3715C11DB83B}" type="datetimeFigureOut">
              <a:rPr lang="de-DE" smtClean="0"/>
              <a:t>21.04.13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7A932-1E09-454E-8B6E-BF0D76192D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1164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F422-0CE7-2D4B-A73E-3715C11DB83B}" type="datetimeFigureOut">
              <a:rPr lang="de-DE" smtClean="0"/>
              <a:t>21.04.13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7A932-1E09-454E-8B6E-BF0D76192D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405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F422-0CE7-2D4B-A73E-3715C11DB83B}" type="datetimeFigureOut">
              <a:rPr lang="de-DE" smtClean="0"/>
              <a:t>21.04.13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7A932-1E09-454E-8B6E-BF0D76192D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2451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F422-0CE7-2D4B-A73E-3715C11DB83B}" type="datetimeFigureOut">
              <a:rPr lang="de-DE" smtClean="0"/>
              <a:t>21.04.13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7A932-1E09-454E-8B6E-BF0D76192D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0622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F422-0CE7-2D4B-A73E-3715C11DB83B}" type="datetimeFigureOut">
              <a:rPr lang="de-DE" smtClean="0"/>
              <a:t>21.04.13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7A932-1E09-454E-8B6E-BF0D76192D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1873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0F422-0CE7-2D4B-A73E-3715C11DB83B}" type="datetimeFigureOut">
              <a:rPr lang="de-DE" smtClean="0"/>
              <a:t>21.04.13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7A932-1E09-454E-8B6E-BF0D76192D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4195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 5" descr="Planner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448232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1762567" y="3120383"/>
            <a:ext cx="582723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de-DE" sz="3200" dirty="0" smtClean="0">
                <a:latin typeface="Univers LT Std 57 Cn"/>
                <a:cs typeface="Univers LT Std 57 Cn"/>
              </a:rPr>
              <a:t>digitales Marketing</a:t>
            </a:r>
          </a:p>
          <a:p>
            <a:pPr marL="457200" indent="-457200">
              <a:buFont typeface="Arial"/>
              <a:buChar char="•"/>
            </a:pPr>
            <a:r>
              <a:rPr lang="de-DE" sz="3200" dirty="0" smtClean="0">
                <a:latin typeface="Univers LT Std 57 Cn"/>
                <a:cs typeface="Univers LT Std 57 Cn"/>
              </a:rPr>
              <a:t>Marktforschung</a:t>
            </a:r>
          </a:p>
          <a:p>
            <a:pPr marL="457200" indent="-457200">
              <a:buFont typeface="Arial"/>
              <a:buChar char="•"/>
            </a:pPr>
            <a:r>
              <a:rPr lang="de-DE" sz="3200" dirty="0" smtClean="0">
                <a:latin typeface="Univers LT Std 57 Cn"/>
                <a:cs typeface="Univers LT Std 57 Cn"/>
              </a:rPr>
              <a:t>Werbung</a:t>
            </a:r>
          </a:p>
          <a:p>
            <a:pPr marL="457200" indent="-457200">
              <a:buFont typeface="Arial"/>
              <a:buChar char="•"/>
            </a:pPr>
            <a:r>
              <a:rPr lang="de-DE" sz="3200" dirty="0" smtClean="0">
                <a:latin typeface="Univers LT Std 57 Cn"/>
                <a:cs typeface="Univers LT Std 57 Cn"/>
              </a:rPr>
              <a:t>Handel mit </a:t>
            </a:r>
            <a:r>
              <a:rPr lang="de-DE" sz="3200" dirty="0" err="1" smtClean="0">
                <a:latin typeface="Univers LT Std 57 Cn"/>
                <a:cs typeface="Univers LT Std 57 Cn"/>
              </a:rPr>
              <a:t>Päsentationsmedien</a:t>
            </a:r>
            <a:endParaRPr lang="de-DE" sz="3200" dirty="0" smtClean="0">
              <a:latin typeface="Univers LT Std 57 Cn"/>
              <a:cs typeface="Univers LT Std 57 Cn"/>
            </a:endParaRPr>
          </a:p>
        </p:txBody>
      </p:sp>
    </p:spTree>
    <p:extLst>
      <p:ext uri="{BB962C8B-B14F-4D97-AF65-F5344CB8AC3E}">
        <p14:creationId xmlns:p14="http://schemas.microsoft.com/office/powerpoint/2010/main" val="2866950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Planner head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19981"/>
          </a:xfrm>
          <a:prstGeom prst="rect">
            <a:avLst/>
          </a:prstGeom>
        </p:spPr>
      </p:pic>
      <p:graphicFrame>
        <p:nvGraphicFramePr>
          <p:cNvPr id="8" name="Diagramm 7"/>
          <p:cNvGraphicFramePr/>
          <p:nvPr>
            <p:extLst>
              <p:ext uri="{D42A27DB-BD31-4B8C-83A1-F6EECF244321}">
                <p14:modId xmlns:p14="http://schemas.microsoft.com/office/powerpoint/2010/main" val="544817619"/>
              </p:ext>
            </p:extLst>
          </p:nvPr>
        </p:nvGraphicFramePr>
        <p:xfrm>
          <a:off x="842967" y="1445230"/>
          <a:ext cx="7783758" cy="4992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71564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6575EE8-D530-F847-BE92-693239B341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dgm id="{B6575EE8-D530-F847-BE92-693239B341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CCAC76D-4F66-3E4B-86D3-D8AE1A7A3B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>
                                            <p:graphicEl>
                                              <a:dgm id="{0CCAC76D-4F66-3E4B-86D3-D8AE1A7A3B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D99D655-E07A-AE4B-BCBA-F909ECFC43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>
                                            <p:graphicEl>
                                              <a:dgm id="{9D99D655-E07A-AE4B-BCBA-F909ECFC43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E7A9264-4034-5648-BE01-899149431D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>
                                            <p:graphicEl>
                                              <a:dgm id="{2E7A9264-4034-5648-BE01-899149431D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B8C6B1B-70C0-B84D-8ED5-894459A448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>
                                            <p:graphicEl>
                                              <a:dgm id="{3B8C6B1B-70C0-B84D-8ED5-894459A448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7D8BC0F-EFA0-1C4A-B42A-33EA7AA727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graphicEl>
                                              <a:dgm id="{17D8BC0F-EFA0-1C4A-B42A-33EA7AA727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DB6E98B-3DF6-E241-A1FE-F5ED7547DC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8">
                                            <p:graphicEl>
                                              <a:dgm id="{6DB6E98B-3DF6-E241-A1FE-F5ED7547DC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ED71469-BFF6-2043-8A97-8D8A035AA6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8">
                                            <p:graphicEl>
                                              <a:dgm id="{8ED71469-BFF6-2043-8A97-8D8A035AA6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7A306CA-A99D-C045-9961-A28451AFF6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8">
                                            <p:graphicEl>
                                              <a:dgm id="{B7A306CA-A99D-C045-9961-A28451AFF6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lvl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Planner head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19981"/>
          </a:xfrm>
          <a:prstGeom prst="rect">
            <a:avLst/>
          </a:prstGeom>
        </p:spPr>
      </p:pic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2119584015"/>
              </p:ext>
            </p:extLst>
          </p:nvPr>
        </p:nvGraphicFramePr>
        <p:xfrm>
          <a:off x="558329" y="1966333"/>
          <a:ext cx="7969867" cy="3913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97722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D32F088-1339-5848-95D2-D5C9CC13E9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CD32F088-1339-5848-95D2-D5C9CC13E9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CD32F088-1339-5848-95D2-D5C9CC13E9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CD32F088-1339-5848-95D2-D5C9CC13E9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BDB8469-EA63-8749-B883-A425B55B8A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graphicEl>
                                              <a:dgm id="{9BDB8469-EA63-8749-B883-A425B55B8A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graphicEl>
                                              <a:dgm id="{9BDB8469-EA63-8749-B883-A425B55B8A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graphicEl>
                                              <a:dgm id="{9BDB8469-EA63-8749-B883-A425B55B8A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246D1F7-396C-B246-9283-F5BB2F522E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graphicEl>
                                              <a:dgm id="{1246D1F7-396C-B246-9283-F5BB2F522E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graphicEl>
                                              <a:dgm id="{1246D1F7-396C-B246-9283-F5BB2F522E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graphicEl>
                                              <a:dgm id="{1246D1F7-396C-B246-9283-F5BB2F522E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0E077F2-7843-B449-960E-2C28D71C95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graphicEl>
                                              <a:dgm id="{40E077F2-7843-B449-960E-2C28D71C95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graphicEl>
                                              <a:dgm id="{40E077F2-7843-B449-960E-2C28D71C95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graphicEl>
                                              <a:dgm id="{40E077F2-7843-B449-960E-2C28D71C95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66E67D-569C-FD4F-8812-B90DD71EBF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graphicEl>
                                              <a:dgm id="{9666E67D-569C-FD4F-8812-B90DD71EBF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graphicEl>
                                              <a:dgm id="{9666E67D-569C-FD4F-8812-B90DD71EBF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graphicEl>
                                              <a:dgm id="{9666E67D-569C-FD4F-8812-B90DD71EBF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Planner head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19981"/>
          </a:xfrm>
          <a:prstGeom prst="rect">
            <a:avLst/>
          </a:prstGeom>
        </p:spPr>
      </p:pic>
      <p:graphicFrame>
        <p:nvGraphicFramePr>
          <p:cNvPr id="3" name="Diagramm 2"/>
          <p:cNvGraphicFramePr/>
          <p:nvPr>
            <p:extLst>
              <p:ext uri="{D42A27DB-BD31-4B8C-83A1-F6EECF244321}">
                <p14:modId xmlns:p14="http://schemas.microsoft.com/office/powerpoint/2010/main" val="1884249767"/>
              </p:ext>
            </p:extLst>
          </p:nvPr>
        </p:nvGraphicFramePr>
        <p:xfrm>
          <a:off x="295586" y="1083914"/>
          <a:ext cx="8626725" cy="5321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4265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2407790-B672-0049-8AAD-BC1F6D5FC8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graphicEl>
                                              <a:dgm id="{02407790-B672-0049-8AAD-BC1F6D5FC8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graphicEl>
                                              <a:dgm id="{02407790-B672-0049-8AAD-BC1F6D5FC8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8D3DF0B-F8E0-5745-B3B7-CEFBEB1830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graphicEl>
                                              <a:dgm id="{E8D3DF0B-F8E0-5745-B3B7-CEFBEB1830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graphicEl>
                                              <a:dgm id="{E8D3DF0B-F8E0-5745-B3B7-CEFBEB1830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83E41FD-50F8-8E4E-8EC0-EEF8948B77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graphicEl>
                                              <a:dgm id="{D83E41FD-50F8-8E4E-8EC0-EEF8948B77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graphicEl>
                                              <a:dgm id="{D83E41FD-50F8-8E4E-8EC0-EEF8948B77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23C1842-C15B-D34A-8005-525345AEA3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graphicEl>
                                              <a:dgm id="{123C1842-C15B-D34A-8005-525345AEA3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graphicEl>
                                              <a:dgm id="{123C1842-C15B-D34A-8005-525345AEA3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7C2C265-A20F-9F47-91D7-295D9FD429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graphicEl>
                                              <a:dgm id="{27C2C265-A20F-9F47-91D7-295D9FD429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graphicEl>
                                              <a:dgm id="{27C2C265-A20F-9F47-91D7-295D9FD429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22</Words>
  <Application>Microsoft Macintosh PowerPoint</Application>
  <PresentationFormat>Bildschirmpräsentation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Office-Design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Thomas Maier</dc:creator>
  <cp:lastModifiedBy>Thomas Maier</cp:lastModifiedBy>
  <cp:revision>4</cp:revision>
  <dcterms:created xsi:type="dcterms:W3CDTF">2013-04-21T12:34:56Z</dcterms:created>
  <dcterms:modified xsi:type="dcterms:W3CDTF">2013-04-21T13:06:02Z</dcterms:modified>
</cp:coreProperties>
</file>