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056" y="-2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2924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313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196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972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353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369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4672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703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302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83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2324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Mastertextformat bearbeiten</a:t>
            </a:r>
          </a:p>
          <a:p>
            <a:pPr lvl="1"/>
            <a:r>
              <a:rPr lang="x-none" smtClean="0"/>
              <a:t>Zweite Ebene</a:t>
            </a:r>
          </a:p>
          <a:p>
            <a:pPr lvl="2"/>
            <a:r>
              <a:rPr lang="x-none" smtClean="0"/>
              <a:t>Dritte Ebene</a:t>
            </a:r>
          </a:p>
          <a:p>
            <a:pPr lvl="3"/>
            <a:r>
              <a:rPr lang="x-none" smtClean="0"/>
              <a:t>Vierte Ebene</a:t>
            </a:r>
          </a:p>
          <a:p>
            <a:pPr lvl="4"/>
            <a:r>
              <a:rPr lang="x-non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37499-5A13-EC4B-A215-F55EC4DE15B4}" type="datetimeFigureOut">
              <a:rPr lang="de-DE" smtClean="0"/>
              <a:t>21.04.12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B044F-7B46-144E-9853-FA56429DFF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656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4661029" y="724695"/>
            <a:ext cx="4186898" cy="5956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>
            <a:spLocks/>
          </p:cNvSpPr>
          <p:nvPr/>
        </p:nvSpPr>
        <p:spPr>
          <a:xfrm>
            <a:off x="4835686" y="793028"/>
            <a:ext cx="3822013" cy="7858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sz="3200" dirty="0" smtClean="0">
                <a:latin typeface="Arial"/>
                <a:cs typeface="Arial"/>
              </a:rPr>
              <a:t>Absenderfeld</a:t>
            </a:r>
            <a:endParaRPr lang="de-DE" sz="3200" dirty="0">
              <a:latin typeface="Arial"/>
              <a:cs typeface="Arial"/>
            </a:endParaRPr>
          </a:p>
        </p:txBody>
      </p:sp>
      <p:sp>
        <p:nvSpPr>
          <p:cNvPr id="6" name="Textfeld 5"/>
          <p:cNvSpPr txBox="1">
            <a:spLocks/>
          </p:cNvSpPr>
          <p:nvPr/>
        </p:nvSpPr>
        <p:spPr>
          <a:xfrm>
            <a:off x="4835686" y="1669959"/>
            <a:ext cx="1524895" cy="7441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dirty="0" smtClean="0">
                <a:latin typeface="Arial"/>
                <a:cs typeface="Arial"/>
              </a:rPr>
              <a:t>Empfänger</a:t>
            </a:r>
            <a:endParaRPr lang="de-DE" dirty="0">
              <a:latin typeface="Arial"/>
              <a:cs typeface="Arial"/>
            </a:endParaRPr>
          </a:p>
        </p:txBody>
      </p:sp>
      <p:sp>
        <p:nvSpPr>
          <p:cNvPr id="7" name="Textfeld 6"/>
          <p:cNvSpPr txBox="1">
            <a:spLocks/>
          </p:cNvSpPr>
          <p:nvPr/>
        </p:nvSpPr>
        <p:spPr>
          <a:xfrm>
            <a:off x="7523801" y="2414150"/>
            <a:ext cx="1133897" cy="5393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sz="1600" dirty="0" smtClean="0">
                <a:latin typeface="Arial"/>
                <a:cs typeface="Arial"/>
              </a:rPr>
              <a:t>Bezugs-</a:t>
            </a:r>
            <a:br>
              <a:rPr lang="de-DE" sz="1600" dirty="0" smtClean="0">
                <a:latin typeface="Arial"/>
                <a:cs typeface="Arial"/>
              </a:rPr>
            </a:br>
            <a:r>
              <a:rPr lang="de-DE" sz="1600" dirty="0" err="1" smtClean="0">
                <a:latin typeface="Arial"/>
                <a:cs typeface="Arial"/>
              </a:rPr>
              <a:t>zeichen</a:t>
            </a:r>
            <a:endParaRPr lang="de-DE" sz="1600" dirty="0">
              <a:latin typeface="Arial"/>
              <a:cs typeface="Arial"/>
            </a:endParaRPr>
          </a:p>
        </p:txBody>
      </p:sp>
      <p:sp>
        <p:nvSpPr>
          <p:cNvPr id="10" name="Textfeld 9"/>
          <p:cNvSpPr txBox="1">
            <a:spLocks/>
          </p:cNvSpPr>
          <p:nvPr/>
        </p:nvSpPr>
        <p:spPr>
          <a:xfrm>
            <a:off x="4835685" y="5678994"/>
            <a:ext cx="1691069" cy="3442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sz="1600" dirty="0" smtClean="0">
                <a:latin typeface="Arial"/>
                <a:cs typeface="Arial"/>
              </a:rPr>
              <a:t>Firmierung</a:t>
            </a:r>
            <a:endParaRPr lang="de-DE" sz="1600" dirty="0">
              <a:latin typeface="Arial"/>
              <a:cs typeface="Arial"/>
            </a:endParaRPr>
          </a:p>
        </p:txBody>
      </p:sp>
      <p:sp>
        <p:nvSpPr>
          <p:cNvPr id="11" name="Textfeld 10"/>
          <p:cNvSpPr txBox="1">
            <a:spLocks/>
          </p:cNvSpPr>
          <p:nvPr/>
        </p:nvSpPr>
        <p:spPr>
          <a:xfrm>
            <a:off x="4835686" y="6130921"/>
            <a:ext cx="1691069" cy="3442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sz="1400" dirty="0" smtClean="0">
                <a:latin typeface="Arial"/>
                <a:cs typeface="Arial"/>
              </a:rPr>
              <a:t>Beilagen/Verteiler</a:t>
            </a:r>
            <a:endParaRPr lang="de-DE" sz="1400" dirty="0">
              <a:latin typeface="Arial"/>
              <a:cs typeface="Arial"/>
            </a:endParaRPr>
          </a:p>
        </p:txBody>
      </p:sp>
      <p:grpSp>
        <p:nvGrpSpPr>
          <p:cNvPr id="28" name="Gruppierung 27"/>
          <p:cNvGrpSpPr/>
          <p:nvPr/>
        </p:nvGrpSpPr>
        <p:grpSpPr>
          <a:xfrm>
            <a:off x="4835685" y="3301004"/>
            <a:ext cx="3822013" cy="2144578"/>
            <a:chOff x="4835685" y="3301004"/>
            <a:chExt cx="3822013" cy="2144578"/>
          </a:xfrm>
        </p:grpSpPr>
        <p:sp>
          <p:nvSpPr>
            <p:cNvPr id="8" name="Textfeld 7"/>
            <p:cNvSpPr txBox="1">
              <a:spLocks/>
            </p:cNvSpPr>
            <p:nvPr/>
          </p:nvSpPr>
          <p:spPr>
            <a:xfrm>
              <a:off x="4835686" y="3301004"/>
              <a:ext cx="1749719" cy="24758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1600" dirty="0" smtClean="0">
                  <a:latin typeface="Arial"/>
                  <a:cs typeface="Arial"/>
                </a:rPr>
                <a:t>Anrede</a:t>
              </a:r>
              <a:endParaRPr lang="de-DE" sz="1600" dirty="0">
                <a:latin typeface="Arial"/>
                <a:cs typeface="Arial"/>
              </a:endParaRPr>
            </a:p>
          </p:txBody>
        </p:sp>
        <p:sp>
          <p:nvSpPr>
            <p:cNvPr id="9" name="Textfeld 8"/>
            <p:cNvSpPr txBox="1">
              <a:spLocks/>
            </p:cNvSpPr>
            <p:nvPr/>
          </p:nvSpPr>
          <p:spPr>
            <a:xfrm>
              <a:off x="4835686" y="3652840"/>
              <a:ext cx="3822012" cy="138128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2800" dirty="0" smtClean="0">
                  <a:latin typeface="Arial"/>
                  <a:cs typeface="Arial"/>
                </a:rPr>
                <a:t>Brieftext</a:t>
              </a:r>
              <a:endParaRPr lang="de-DE" sz="2800" dirty="0">
                <a:latin typeface="Arial"/>
                <a:cs typeface="Arial"/>
              </a:endParaRPr>
            </a:p>
          </p:txBody>
        </p:sp>
        <p:sp>
          <p:nvSpPr>
            <p:cNvPr id="12" name="Textfeld 11"/>
            <p:cNvSpPr txBox="1">
              <a:spLocks/>
            </p:cNvSpPr>
            <p:nvPr/>
          </p:nvSpPr>
          <p:spPr>
            <a:xfrm>
              <a:off x="4835685" y="5101347"/>
              <a:ext cx="1691069" cy="34423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sz="1600" dirty="0" smtClean="0">
                  <a:latin typeface="Arial"/>
                  <a:cs typeface="Arial"/>
                </a:rPr>
                <a:t>Grußformel</a:t>
              </a:r>
              <a:endParaRPr lang="de-DE" sz="1600" dirty="0">
                <a:latin typeface="Arial"/>
                <a:cs typeface="Arial"/>
              </a:endParaRPr>
            </a:p>
          </p:txBody>
        </p:sp>
      </p:grpSp>
      <p:sp>
        <p:nvSpPr>
          <p:cNvPr id="13" name="Textfeld 12"/>
          <p:cNvSpPr txBox="1">
            <a:spLocks/>
          </p:cNvSpPr>
          <p:nvPr/>
        </p:nvSpPr>
        <p:spPr>
          <a:xfrm>
            <a:off x="4835686" y="3002711"/>
            <a:ext cx="1749719" cy="247588"/>
          </a:xfrm>
          <a:prstGeom prst="rect">
            <a:avLst/>
          </a:prstGeom>
          <a:solidFill>
            <a:schemeClr val="bg2"/>
          </a:solidFill>
          <a:ln>
            <a:solidFill>
              <a:schemeClr val="accent2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DE" dirty="0" smtClean="0">
                <a:latin typeface="Arial"/>
                <a:cs typeface="Arial"/>
              </a:rPr>
              <a:t>Betreff</a:t>
            </a:r>
            <a:endParaRPr lang="de-DE" dirty="0">
              <a:latin typeface="Arial"/>
              <a:cs typeface="Arial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279400" y="88901"/>
            <a:ext cx="8568527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solidFill>
                  <a:schemeClr val="bg1"/>
                </a:solidFill>
                <a:latin typeface="Arial"/>
                <a:cs typeface="Arial"/>
              </a:rPr>
              <a:t>Elemente des Geschäftsbrief</a:t>
            </a:r>
            <a:endParaRPr lang="de-DE"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279400" y="938768"/>
            <a:ext cx="424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dirty="0" smtClean="0">
                <a:latin typeface="Helvetica"/>
                <a:cs typeface="Helvetica"/>
              </a:rPr>
              <a:t>Freie Gestaltung, mit Logo </a:t>
            </a:r>
            <a:r>
              <a:rPr lang="de-DE" sz="2000" dirty="0" smtClean="0">
                <a:latin typeface="Helvetica"/>
                <a:cs typeface="Helvetica"/>
                <a:sym typeface="Wingdings"/>
              </a:rPr>
              <a:t></a:t>
            </a:r>
            <a:endParaRPr lang="de-DE" sz="2000" dirty="0" smtClean="0">
              <a:latin typeface="Helvetica"/>
              <a:cs typeface="Helvetica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279400" y="1802368"/>
            <a:ext cx="424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dirty="0" smtClean="0">
                <a:latin typeface="Helvetica"/>
                <a:cs typeface="Helvetica"/>
              </a:rPr>
              <a:t>Anschriftenfeld </a:t>
            </a:r>
            <a:r>
              <a:rPr lang="de-DE" sz="2000" dirty="0" smtClean="0">
                <a:latin typeface="Helvetica"/>
                <a:cs typeface="Helvetica"/>
                <a:sym typeface="Wingdings"/>
              </a:rPr>
              <a:t></a:t>
            </a:r>
            <a:endParaRPr lang="de-DE" sz="2000" dirty="0" smtClean="0">
              <a:latin typeface="Helvetica"/>
              <a:cs typeface="Helvetica"/>
            </a:endParaRPr>
          </a:p>
        </p:txBody>
      </p:sp>
      <p:sp>
        <p:nvSpPr>
          <p:cNvPr id="23" name="Textfeld 22"/>
          <p:cNvSpPr txBox="1"/>
          <p:nvPr/>
        </p:nvSpPr>
        <p:spPr>
          <a:xfrm>
            <a:off x="279400" y="2414151"/>
            <a:ext cx="424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dirty="0" smtClean="0">
                <a:latin typeface="Helvetica"/>
                <a:cs typeface="Helvetica"/>
              </a:rPr>
              <a:t>Datum, Zeichen, Bearb. etc. </a:t>
            </a:r>
            <a:r>
              <a:rPr lang="de-DE" sz="2000" dirty="0" smtClean="0">
                <a:latin typeface="Helvetica"/>
                <a:cs typeface="Helvetica"/>
                <a:sym typeface="Wingdings"/>
              </a:rPr>
              <a:t></a:t>
            </a:r>
            <a:endParaRPr lang="de-DE" sz="2000" dirty="0" smtClean="0">
              <a:latin typeface="Helvetica"/>
              <a:cs typeface="Helvetica"/>
            </a:endParaRPr>
          </a:p>
        </p:txBody>
      </p:sp>
      <p:sp>
        <p:nvSpPr>
          <p:cNvPr id="24" name="Textfeld 23"/>
          <p:cNvSpPr txBox="1"/>
          <p:nvPr/>
        </p:nvSpPr>
        <p:spPr>
          <a:xfrm>
            <a:off x="279400" y="2895319"/>
            <a:ext cx="424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dirty="0" smtClean="0">
                <a:latin typeface="Helvetica"/>
                <a:cs typeface="Helvetica"/>
                <a:sym typeface="Wingdings"/>
              </a:rPr>
              <a:t>Der Betreff verschafft Überblick </a:t>
            </a:r>
            <a:endParaRPr lang="de-DE" sz="2000" dirty="0" smtClean="0">
              <a:latin typeface="Helvetica"/>
              <a:cs typeface="Helvetica"/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279400" y="3665259"/>
            <a:ext cx="424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dirty="0" smtClean="0">
                <a:latin typeface="Helvetica"/>
                <a:cs typeface="Helvetica"/>
                <a:sym typeface="Wingdings"/>
              </a:rPr>
              <a:t>Inhalt des Briefes </a:t>
            </a:r>
            <a:endParaRPr lang="de-DE" sz="2000" dirty="0" smtClean="0">
              <a:latin typeface="Helvetica"/>
              <a:cs typeface="Helvetica"/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279400" y="5623119"/>
            <a:ext cx="424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dirty="0" smtClean="0">
                <a:latin typeface="Helvetica"/>
                <a:cs typeface="Helvetica"/>
                <a:sym typeface="Wingdings"/>
              </a:rPr>
              <a:t> Absender und Unterschrift </a:t>
            </a:r>
            <a:endParaRPr lang="de-DE" sz="2000" dirty="0" smtClean="0">
              <a:latin typeface="Helvetica"/>
              <a:cs typeface="Helvetica"/>
            </a:endParaRPr>
          </a:p>
        </p:txBody>
      </p:sp>
      <p:sp>
        <p:nvSpPr>
          <p:cNvPr id="27" name="Textfeld 26"/>
          <p:cNvSpPr txBox="1"/>
          <p:nvPr/>
        </p:nvSpPr>
        <p:spPr>
          <a:xfrm>
            <a:off x="279400" y="6130921"/>
            <a:ext cx="424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2000" dirty="0" smtClean="0">
                <a:latin typeface="Helvetica"/>
                <a:cs typeface="Helvetica"/>
                <a:sym typeface="Wingdings"/>
              </a:rPr>
              <a:t> Wenn dem Brief etwas beiliegt </a:t>
            </a:r>
            <a:endParaRPr lang="de-DE" sz="2000" dirty="0" smtClean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162646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10" grpId="0" animBg="1"/>
      <p:bldP spid="11" grpId="0" animBg="1"/>
      <p:bldP spid="13" grpId="0" animBg="1"/>
      <p:bldP spid="18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53</Words>
  <Application>Microsoft Macintosh PowerPoint</Application>
  <PresentationFormat>Bildschirmpräsentation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PowerPoint-Präsentation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Thomas Maier</dc:creator>
  <cp:lastModifiedBy>Thomas Maier</cp:lastModifiedBy>
  <cp:revision>8</cp:revision>
  <dcterms:created xsi:type="dcterms:W3CDTF">2012-04-19T17:22:56Z</dcterms:created>
  <dcterms:modified xsi:type="dcterms:W3CDTF">2012-04-21T14:04:42Z</dcterms:modified>
</cp:coreProperties>
</file>